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2" r:id="rId3"/>
    <p:sldId id="258" r:id="rId4"/>
    <p:sldId id="261" r:id="rId5"/>
    <p:sldId id="257" r:id="rId6"/>
    <p:sldId id="259" r:id="rId7"/>
    <p:sldId id="271" r:id="rId8"/>
    <p:sldId id="260" r:id="rId9"/>
    <p:sldId id="27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6327"/>
  </p:normalViewPr>
  <p:slideViewPr>
    <p:cSldViewPr snapToGrid="0">
      <p:cViewPr varScale="1">
        <p:scale>
          <a:sx n="121" d="100"/>
          <a:sy n="121" d="100"/>
        </p:scale>
        <p:origin x="200" y="328"/>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EE611-BDD6-1A46-6998-3110BA4FFC7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AU"/>
          </a:p>
        </p:txBody>
      </p:sp>
      <p:sp>
        <p:nvSpPr>
          <p:cNvPr id="3" name="Subtitle 2">
            <a:extLst>
              <a:ext uri="{FF2B5EF4-FFF2-40B4-BE49-F238E27FC236}">
                <a16:creationId xmlns:a16="http://schemas.microsoft.com/office/drawing/2014/main" id="{21B699B5-1BC4-C43D-FB7D-DF550B515FB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AU"/>
          </a:p>
        </p:txBody>
      </p:sp>
      <p:sp>
        <p:nvSpPr>
          <p:cNvPr id="4" name="Date Placeholder 3">
            <a:extLst>
              <a:ext uri="{FF2B5EF4-FFF2-40B4-BE49-F238E27FC236}">
                <a16:creationId xmlns:a16="http://schemas.microsoft.com/office/drawing/2014/main" id="{7B104F75-16FF-9AF9-980F-18A10885549D}"/>
              </a:ext>
            </a:extLst>
          </p:cNvPr>
          <p:cNvSpPr>
            <a:spLocks noGrp="1"/>
          </p:cNvSpPr>
          <p:nvPr>
            <p:ph type="dt" sz="half" idx="10"/>
          </p:nvPr>
        </p:nvSpPr>
        <p:spPr/>
        <p:txBody>
          <a:bodyPr/>
          <a:lstStyle/>
          <a:p>
            <a:fld id="{078187B4-FB34-8549-A2E0-9776392FDBA2}" type="datetimeFigureOut">
              <a:rPr lang="en-AU" smtClean="0"/>
              <a:t>8/12/2022</a:t>
            </a:fld>
            <a:endParaRPr lang="en-AU"/>
          </a:p>
        </p:txBody>
      </p:sp>
      <p:sp>
        <p:nvSpPr>
          <p:cNvPr id="5" name="Footer Placeholder 4">
            <a:extLst>
              <a:ext uri="{FF2B5EF4-FFF2-40B4-BE49-F238E27FC236}">
                <a16:creationId xmlns:a16="http://schemas.microsoft.com/office/drawing/2014/main" id="{9525F4B0-64D8-B0B1-259A-4EEF2BD7F1E8}"/>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1CE5249D-5E31-C68A-F2B7-B7D8697A1D5A}"/>
              </a:ext>
            </a:extLst>
          </p:cNvPr>
          <p:cNvSpPr>
            <a:spLocks noGrp="1"/>
          </p:cNvSpPr>
          <p:nvPr>
            <p:ph type="sldNum" sz="quarter" idx="12"/>
          </p:nvPr>
        </p:nvSpPr>
        <p:spPr/>
        <p:txBody>
          <a:bodyPr/>
          <a:lstStyle/>
          <a:p>
            <a:fld id="{01AFD59B-F813-4145-89C9-4B58F9AE5771}" type="slidenum">
              <a:rPr lang="en-AU" smtClean="0"/>
              <a:t>‹#›</a:t>
            </a:fld>
            <a:endParaRPr lang="en-AU"/>
          </a:p>
        </p:txBody>
      </p:sp>
    </p:spTree>
    <p:extLst>
      <p:ext uri="{BB962C8B-B14F-4D97-AF65-F5344CB8AC3E}">
        <p14:creationId xmlns:p14="http://schemas.microsoft.com/office/powerpoint/2010/main" val="28830958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97432-C1DD-F671-615B-A53540E4A03F}"/>
              </a:ext>
            </a:extLst>
          </p:cNvPr>
          <p:cNvSpPr>
            <a:spLocks noGrp="1"/>
          </p:cNvSpPr>
          <p:nvPr>
            <p:ph type="title"/>
          </p:nvPr>
        </p:nvSpPr>
        <p:spPr/>
        <p:txBody>
          <a:bodyPr/>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0F4A0BF9-D9AC-6396-C8A9-30DC1564B61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BE34225E-4C16-5D7B-578D-1338CE1278F4}"/>
              </a:ext>
            </a:extLst>
          </p:cNvPr>
          <p:cNvSpPr>
            <a:spLocks noGrp="1"/>
          </p:cNvSpPr>
          <p:nvPr>
            <p:ph type="dt" sz="half" idx="10"/>
          </p:nvPr>
        </p:nvSpPr>
        <p:spPr/>
        <p:txBody>
          <a:bodyPr/>
          <a:lstStyle/>
          <a:p>
            <a:fld id="{078187B4-FB34-8549-A2E0-9776392FDBA2}" type="datetimeFigureOut">
              <a:rPr lang="en-AU" smtClean="0"/>
              <a:t>8/12/2022</a:t>
            </a:fld>
            <a:endParaRPr lang="en-AU"/>
          </a:p>
        </p:txBody>
      </p:sp>
      <p:sp>
        <p:nvSpPr>
          <p:cNvPr id="5" name="Footer Placeholder 4">
            <a:extLst>
              <a:ext uri="{FF2B5EF4-FFF2-40B4-BE49-F238E27FC236}">
                <a16:creationId xmlns:a16="http://schemas.microsoft.com/office/drawing/2014/main" id="{FBEB6F32-DCBE-A5B1-FDA2-7DBAA8347221}"/>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F45708E6-2F99-1A5B-B641-5E02BDC2F5D6}"/>
              </a:ext>
            </a:extLst>
          </p:cNvPr>
          <p:cNvSpPr>
            <a:spLocks noGrp="1"/>
          </p:cNvSpPr>
          <p:nvPr>
            <p:ph type="sldNum" sz="quarter" idx="12"/>
          </p:nvPr>
        </p:nvSpPr>
        <p:spPr/>
        <p:txBody>
          <a:bodyPr/>
          <a:lstStyle/>
          <a:p>
            <a:fld id="{01AFD59B-F813-4145-89C9-4B58F9AE5771}" type="slidenum">
              <a:rPr lang="en-AU" smtClean="0"/>
              <a:t>‹#›</a:t>
            </a:fld>
            <a:endParaRPr lang="en-AU"/>
          </a:p>
        </p:txBody>
      </p:sp>
    </p:spTree>
    <p:extLst>
      <p:ext uri="{BB962C8B-B14F-4D97-AF65-F5344CB8AC3E}">
        <p14:creationId xmlns:p14="http://schemas.microsoft.com/office/powerpoint/2010/main" val="14188596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D3D4D8B-4493-EC09-5B54-018C350B7647}"/>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1C0480D8-6AF8-1F4D-318A-3267F20EACE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2878F92D-C5D7-8457-2DCF-BE3A953F1EB2}"/>
              </a:ext>
            </a:extLst>
          </p:cNvPr>
          <p:cNvSpPr>
            <a:spLocks noGrp="1"/>
          </p:cNvSpPr>
          <p:nvPr>
            <p:ph type="dt" sz="half" idx="10"/>
          </p:nvPr>
        </p:nvSpPr>
        <p:spPr/>
        <p:txBody>
          <a:bodyPr/>
          <a:lstStyle/>
          <a:p>
            <a:fld id="{078187B4-FB34-8549-A2E0-9776392FDBA2}" type="datetimeFigureOut">
              <a:rPr lang="en-AU" smtClean="0"/>
              <a:t>8/12/2022</a:t>
            </a:fld>
            <a:endParaRPr lang="en-AU"/>
          </a:p>
        </p:txBody>
      </p:sp>
      <p:sp>
        <p:nvSpPr>
          <p:cNvPr id="5" name="Footer Placeholder 4">
            <a:extLst>
              <a:ext uri="{FF2B5EF4-FFF2-40B4-BE49-F238E27FC236}">
                <a16:creationId xmlns:a16="http://schemas.microsoft.com/office/drawing/2014/main" id="{BC181F33-89D8-CDC9-B6AD-4712238DD709}"/>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C028DEB3-A73E-4B93-529C-C53D9B913B3B}"/>
              </a:ext>
            </a:extLst>
          </p:cNvPr>
          <p:cNvSpPr>
            <a:spLocks noGrp="1"/>
          </p:cNvSpPr>
          <p:nvPr>
            <p:ph type="sldNum" sz="quarter" idx="12"/>
          </p:nvPr>
        </p:nvSpPr>
        <p:spPr/>
        <p:txBody>
          <a:bodyPr/>
          <a:lstStyle/>
          <a:p>
            <a:fld id="{01AFD59B-F813-4145-89C9-4B58F9AE5771}" type="slidenum">
              <a:rPr lang="en-AU" smtClean="0"/>
              <a:t>‹#›</a:t>
            </a:fld>
            <a:endParaRPr lang="en-AU"/>
          </a:p>
        </p:txBody>
      </p:sp>
    </p:spTree>
    <p:extLst>
      <p:ext uri="{BB962C8B-B14F-4D97-AF65-F5344CB8AC3E}">
        <p14:creationId xmlns:p14="http://schemas.microsoft.com/office/powerpoint/2010/main" val="3038077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F788C-38B4-F2C5-2340-900FE94D46E2}"/>
              </a:ext>
            </a:extLst>
          </p:cNvPr>
          <p:cNvSpPr>
            <a:spLocks noGrp="1"/>
          </p:cNvSpPr>
          <p:nvPr>
            <p:ph type="title"/>
          </p:nvPr>
        </p:nvSpPr>
        <p:spPr/>
        <p:txBody>
          <a:bodyPr/>
          <a:lstStyle/>
          <a:p>
            <a:r>
              <a:rPr lang="en-GB"/>
              <a:t>Click to edit Master title style</a:t>
            </a:r>
            <a:endParaRPr lang="en-AU"/>
          </a:p>
        </p:txBody>
      </p:sp>
      <p:sp>
        <p:nvSpPr>
          <p:cNvPr id="3" name="Content Placeholder 2">
            <a:extLst>
              <a:ext uri="{FF2B5EF4-FFF2-40B4-BE49-F238E27FC236}">
                <a16:creationId xmlns:a16="http://schemas.microsoft.com/office/drawing/2014/main" id="{3E7E9031-3A5E-82FA-AD4D-F8B84173644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B4B9EF5A-DFA7-5915-2BE3-CF391C483500}"/>
              </a:ext>
            </a:extLst>
          </p:cNvPr>
          <p:cNvSpPr>
            <a:spLocks noGrp="1"/>
          </p:cNvSpPr>
          <p:nvPr>
            <p:ph type="dt" sz="half" idx="10"/>
          </p:nvPr>
        </p:nvSpPr>
        <p:spPr/>
        <p:txBody>
          <a:bodyPr/>
          <a:lstStyle/>
          <a:p>
            <a:fld id="{078187B4-FB34-8549-A2E0-9776392FDBA2}" type="datetimeFigureOut">
              <a:rPr lang="en-AU" smtClean="0"/>
              <a:t>8/12/2022</a:t>
            </a:fld>
            <a:endParaRPr lang="en-AU"/>
          </a:p>
        </p:txBody>
      </p:sp>
      <p:sp>
        <p:nvSpPr>
          <p:cNvPr id="5" name="Footer Placeholder 4">
            <a:extLst>
              <a:ext uri="{FF2B5EF4-FFF2-40B4-BE49-F238E27FC236}">
                <a16:creationId xmlns:a16="http://schemas.microsoft.com/office/drawing/2014/main" id="{C33BE9A4-C295-ADC7-D841-5AE14DC377E5}"/>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18310410-3DC7-854F-6016-34CC963832DC}"/>
              </a:ext>
            </a:extLst>
          </p:cNvPr>
          <p:cNvSpPr>
            <a:spLocks noGrp="1"/>
          </p:cNvSpPr>
          <p:nvPr>
            <p:ph type="sldNum" sz="quarter" idx="12"/>
          </p:nvPr>
        </p:nvSpPr>
        <p:spPr/>
        <p:txBody>
          <a:bodyPr/>
          <a:lstStyle/>
          <a:p>
            <a:fld id="{01AFD59B-F813-4145-89C9-4B58F9AE5771}" type="slidenum">
              <a:rPr lang="en-AU" smtClean="0"/>
              <a:t>‹#›</a:t>
            </a:fld>
            <a:endParaRPr lang="en-AU"/>
          </a:p>
        </p:txBody>
      </p:sp>
    </p:spTree>
    <p:extLst>
      <p:ext uri="{BB962C8B-B14F-4D97-AF65-F5344CB8AC3E}">
        <p14:creationId xmlns:p14="http://schemas.microsoft.com/office/powerpoint/2010/main" val="2060486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6EE38-5376-411E-11F3-56C1F2D02B9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AU"/>
          </a:p>
        </p:txBody>
      </p:sp>
      <p:sp>
        <p:nvSpPr>
          <p:cNvPr id="3" name="Text Placeholder 2">
            <a:extLst>
              <a:ext uri="{FF2B5EF4-FFF2-40B4-BE49-F238E27FC236}">
                <a16:creationId xmlns:a16="http://schemas.microsoft.com/office/drawing/2014/main" id="{89F2D598-0170-1B83-FAE5-38A23856D55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313491F-A990-8BB9-39F6-AECFB70CC158}"/>
              </a:ext>
            </a:extLst>
          </p:cNvPr>
          <p:cNvSpPr>
            <a:spLocks noGrp="1"/>
          </p:cNvSpPr>
          <p:nvPr>
            <p:ph type="dt" sz="half" idx="10"/>
          </p:nvPr>
        </p:nvSpPr>
        <p:spPr/>
        <p:txBody>
          <a:bodyPr/>
          <a:lstStyle/>
          <a:p>
            <a:fld id="{078187B4-FB34-8549-A2E0-9776392FDBA2}" type="datetimeFigureOut">
              <a:rPr lang="en-AU" smtClean="0"/>
              <a:t>8/12/2022</a:t>
            </a:fld>
            <a:endParaRPr lang="en-AU"/>
          </a:p>
        </p:txBody>
      </p:sp>
      <p:sp>
        <p:nvSpPr>
          <p:cNvPr id="5" name="Footer Placeholder 4">
            <a:extLst>
              <a:ext uri="{FF2B5EF4-FFF2-40B4-BE49-F238E27FC236}">
                <a16:creationId xmlns:a16="http://schemas.microsoft.com/office/drawing/2014/main" id="{7FB9F9B5-15AF-0B77-058F-4C8DD525B00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8EA095CC-C0D7-7E3C-4F8A-F0476FBA728A}"/>
              </a:ext>
            </a:extLst>
          </p:cNvPr>
          <p:cNvSpPr>
            <a:spLocks noGrp="1"/>
          </p:cNvSpPr>
          <p:nvPr>
            <p:ph type="sldNum" sz="quarter" idx="12"/>
          </p:nvPr>
        </p:nvSpPr>
        <p:spPr/>
        <p:txBody>
          <a:bodyPr/>
          <a:lstStyle/>
          <a:p>
            <a:fld id="{01AFD59B-F813-4145-89C9-4B58F9AE5771}" type="slidenum">
              <a:rPr lang="en-AU" smtClean="0"/>
              <a:t>‹#›</a:t>
            </a:fld>
            <a:endParaRPr lang="en-AU"/>
          </a:p>
        </p:txBody>
      </p:sp>
    </p:spTree>
    <p:extLst>
      <p:ext uri="{BB962C8B-B14F-4D97-AF65-F5344CB8AC3E}">
        <p14:creationId xmlns:p14="http://schemas.microsoft.com/office/powerpoint/2010/main" val="3586689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421E1-F9F1-9BEB-D2FE-9E0C77B69C3E}"/>
              </a:ext>
            </a:extLst>
          </p:cNvPr>
          <p:cNvSpPr>
            <a:spLocks noGrp="1"/>
          </p:cNvSpPr>
          <p:nvPr>
            <p:ph type="title"/>
          </p:nvPr>
        </p:nvSpPr>
        <p:spPr/>
        <p:txBody>
          <a:bodyPr/>
          <a:lstStyle/>
          <a:p>
            <a:r>
              <a:rPr lang="en-GB"/>
              <a:t>Click to edit Master title style</a:t>
            </a:r>
            <a:endParaRPr lang="en-AU"/>
          </a:p>
        </p:txBody>
      </p:sp>
      <p:sp>
        <p:nvSpPr>
          <p:cNvPr id="3" name="Content Placeholder 2">
            <a:extLst>
              <a:ext uri="{FF2B5EF4-FFF2-40B4-BE49-F238E27FC236}">
                <a16:creationId xmlns:a16="http://schemas.microsoft.com/office/drawing/2014/main" id="{920374E2-FFF3-29C1-74F5-22D7ADA9A25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Content Placeholder 3">
            <a:extLst>
              <a:ext uri="{FF2B5EF4-FFF2-40B4-BE49-F238E27FC236}">
                <a16:creationId xmlns:a16="http://schemas.microsoft.com/office/drawing/2014/main" id="{C8412151-3EAE-CEA0-737A-F9C85445C47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Date Placeholder 4">
            <a:extLst>
              <a:ext uri="{FF2B5EF4-FFF2-40B4-BE49-F238E27FC236}">
                <a16:creationId xmlns:a16="http://schemas.microsoft.com/office/drawing/2014/main" id="{57A89DC0-840F-FBFA-13DA-745210AF847F}"/>
              </a:ext>
            </a:extLst>
          </p:cNvPr>
          <p:cNvSpPr>
            <a:spLocks noGrp="1"/>
          </p:cNvSpPr>
          <p:nvPr>
            <p:ph type="dt" sz="half" idx="10"/>
          </p:nvPr>
        </p:nvSpPr>
        <p:spPr/>
        <p:txBody>
          <a:bodyPr/>
          <a:lstStyle/>
          <a:p>
            <a:fld id="{078187B4-FB34-8549-A2E0-9776392FDBA2}" type="datetimeFigureOut">
              <a:rPr lang="en-AU" smtClean="0"/>
              <a:t>8/12/2022</a:t>
            </a:fld>
            <a:endParaRPr lang="en-AU"/>
          </a:p>
        </p:txBody>
      </p:sp>
      <p:sp>
        <p:nvSpPr>
          <p:cNvPr id="6" name="Footer Placeholder 5">
            <a:extLst>
              <a:ext uri="{FF2B5EF4-FFF2-40B4-BE49-F238E27FC236}">
                <a16:creationId xmlns:a16="http://schemas.microsoft.com/office/drawing/2014/main" id="{27BD27F5-31A5-3121-F39D-F71749E21ACA}"/>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55BD7D60-E338-DEE9-54D6-597ACD738951}"/>
              </a:ext>
            </a:extLst>
          </p:cNvPr>
          <p:cNvSpPr>
            <a:spLocks noGrp="1"/>
          </p:cNvSpPr>
          <p:nvPr>
            <p:ph type="sldNum" sz="quarter" idx="12"/>
          </p:nvPr>
        </p:nvSpPr>
        <p:spPr/>
        <p:txBody>
          <a:bodyPr/>
          <a:lstStyle/>
          <a:p>
            <a:fld id="{01AFD59B-F813-4145-89C9-4B58F9AE5771}" type="slidenum">
              <a:rPr lang="en-AU" smtClean="0"/>
              <a:t>‹#›</a:t>
            </a:fld>
            <a:endParaRPr lang="en-AU"/>
          </a:p>
        </p:txBody>
      </p:sp>
    </p:spTree>
    <p:extLst>
      <p:ext uri="{BB962C8B-B14F-4D97-AF65-F5344CB8AC3E}">
        <p14:creationId xmlns:p14="http://schemas.microsoft.com/office/powerpoint/2010/main" val="464461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C72E8-90E2-CD4C-A867-787373EAC105}"/>
              </a:ext>
            </a:extLst>
          </p:cNvPr>
          <p:cNvSpPr>
            <a:spLocks noGrp="1"/>
          </p:cNvSpPr>
          <p:nvPr>
            <p:ph type="title"/>
          </p:nvPr>
        </p:nvSpPr>
        <p:spPr>
          <a:xfrm>
            <a:off x="839788" y="365125"/>
            <a:ext cx="10515600" cy="1325563"/>
          </a:xfrm>
        </p:spPr>
        <p:txBody>
          <a:bodyPr/>
          <a:lstStyle/>
          <a:p>
            <a:r>
              <a:rPr lang="en-GB"/>
              <a:t>Click to edit Master title style</a:t>
            </a:r>
            <a:endParaRPr lang="en-AU"/>
          </a:p>
        </p:txBody>
      </p:sp>
      <p:sp>
        <p:nvSpPr>
          <p:cNvPr id="3" name="Text Placeholder 2">
            <a:extLst>
              <a:ext uri="{FF2B5EF4-FFF2-40B4-BE49-F238E27FC236}">
                <a16:creationId xmlns:a16="http://schemas.microsoft.com/office/drawing/2014/main" id="{8661575A-5244-4D18-A1E1-2303B935FB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BAC79CB-77AE-0765-1F4A-1AE7BD15A83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Text Placeholder 4">
            <a:extLst>
              <a:ext uri="{FF2B5EF4-FFF2-40B4-BE49-F238E27FC236}">
                <a16:creationId xmlns:a16="http://schemas.microsoft.com/office/drawing/2014/main" id="{9D2ECE9C-C0F3-55BF-681B-2C6629FB28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B0047A2D-8D3A-1A83-37C0-F181FDA3396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7" name="Date Placeholder 6">
            <a:extLst>
              <a:ext uri="{FF2B5EF4-FFF2-40B4-BE49-F238E27FC236}">
                <a16:creationId xmlns:a16="http://schemas.microsoft.com/office/drawing/2014/main" id="{58603768-DD4C-9A2F-C3B8-A8DE9EA32A02}"/>
              </a:ext>
            </a:extLst>
          </p:cNvPr>
          <p:cNvSpPr>
            <a:spLocks noGrp="1"/>
          </p:cNvSpPr>
          <p:nvPr>
            <p:ph type="dt" sz="half" idx="10"/>
          </p:nvPr>
        </p:nvSpPr>
        <p:spPr/>
        <p:txBody>
          <a:bodyPr/>
          <a:lstStyle/>
          <a:p>
            <a:fld id="{078187B4-FB34-8549-A2E0-9776392FDBA2}" type="datetimeFigureOut">
              <a:rPr lang="en-AU" smtClean="0"/>
              <a:t>8/12/2022</a:t>
            </a:fld>
            <a:endParaRPr lang="en-AU"/>
          </a:p>
        </p:txBody>
      </p:sp>
      <p:sp>
        <p:nvSpPr>
          <p:cNvPr id="8" name="Footer Placeholder 7">
            <a:extLst>
              <a:ext uri="{FF2B5EF4-FFF2-40B4-BE49-F238E27FC236}">
                <a16:creationId xmlns:a16="http://schemas.microsoft.com/office/drawing/2014/main" id="{0C2F9EAA-AF03-D782-D3C8-8F92252F83BB}"/>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CFFE564F-6F53-1CCB-5530-4157F5DE21F8}"/>
              </a:ext>
            </a:extLst>
          </p:cNvPr>
          <p:cNvSpPr>
            <a:spLocks noGrp="1"/>
          </p:cNvSpPr>
          <p:nvPr>
            <p:ph type="sldNum" sz="quarter" idx="12"/>
          </p:nvPr>
        </p:nvSpPr>
        <p:spPr/>
        <p:txBody>
          <a:bodyPr/>
          <a:lstStyle/>
          <a:p>
            <a:fld id="{01AFD59B-F813-4145-89C9-4B58F9AE5771}" type="slidenum">
              <a:rPr lang="en-AU" smtClean="0"/>
              <a:t>‹#›</a:t>
            </a:fld>
            <a:endParaRPr lang="en-AU"/>
          </a:p>
        </p:txBody>
      </p:sp>
    </p:spTree>
    <p:extLst>
      <p:ext uri="{BB962C8B-B14F-4D97-AF65-F5344CB8AC3E}">
        <p14:creationId xmlns:p14="http://schemas.microsoft.com/office/powerpoint/2010/main" val="1274008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96A5B-8E76-7982-4ACE-6A3F6787AC30}"/>
              </a:ext>
            </a:extLst>
          </p:cNvPr>
          <p:cNvSpPr>
            <a:spLocks noGrp="1"/>
          </p:cNvSpPr>
          <p:nvPr>
            <p:ph type="title"/>
          </p:nvPr>
        </p:nvSpPr>
        <p:spPr/>
        <p:txBody>
          <a:bodyPr/>
          <a:lstStyle/>
          <a:p>
            <a:r>
              <a:rPr lang="en-GB"/>
              <a:t>Click to edit Master title style</a:t>
            </a:r>
            <a:endParaRPr lang="en-AU"/>
          </a:p>
        </p:txBody>
      </p:sp>
      <p:sp>
        <p:nvSpPr>
          <p:cNvPr id="3" name="Date Placeholder 2">
            <a:extLst>
              <a:ext uri="{FF2B5EF4-FFF2-40B4-BE49-F238E27FC236}">
                <a16:creationId xmlns:a16="http://schemas.microsoft.com/office/drawing/2014/main" id="{51569865-E5C5-5AAD-6889-27B24C89C13B}"/>
              </a:ext>
            </a:extLst>
          </p:cNvPr>
          <p:cNvSpPr>
            <a:spLocks noGrp="1"/>
          </p:cNvSpPr>
          <p:nvPr>
            <p:ph type="dt" sz="half" idx="10"/>
          </p:nvPr>
        </p:nvSpPr>
        <p:spPr/>
        <p:txBody>
          <a:bodyPr/>
          <a:lstStyle/>
          <a:p>
            <a:fld id="{078187B4-FB34-8549-A2E0-9776392FDBA2}" type="datetimeFigureOut">
              <a:rPr lang="en-AU" smtClean="0"/>
              <a:t>8/12/2022</a:t>
            </a:fld>
            <a:endParaRPr lang="en-AU"/>
          </a:p>
        </p:txBody>
      </p:sp>
      <p:sp>
        <p:nvSpPr>
          <p:cNvPr id="4" name="Footer Placeholder 3">
            <a:extLst>
              <a:ext uri="{FF2B5EF4-FFF2-40B4-BE49-F238E27FC236}">
                <a16:creationId xmlns:a16="http://schemas.microsoft.com/office/drawing/2014/main" id="{529878E9-728D-FE62-17E4-02100F29F57C}"/>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7C62DF45-D1C4-E08D-485A-C383F7123CC8}"/>
              </a:ext>
            </a:extLst>
          </p:cNvPr>
          <p:cNvSpPr>
            <a:spLocks noGrp="1"/>
          </p:cNvSpPr>
          <p:nvPr>
            <p:ph type="sldNum" sz="quarter" idx="12"/>
          </p:nvPr>
        </p:nvSpPr>
        <p:spPr/>
        <p:txBody>
          <a:bodyPr/>
          <a:lstStyle/>
          <a:p>
            <a:fld id="{01AFD59B-F813-4145-89C9-4B58F9AE5771}" type="slidenum">
              <a:rPr lang="en-AU" smtClean="0"/>
              <a:t>‹#›</a:t>
            </a:fld>
            <a:endParaRPr lang="en-AU"/>
          </a:p>
        </p:txBody>
      </p:sp>
    </p:spTree>
    <p:extLst>
      <p:ext uri="{BB962C8B-B14F-4D97-AF65-F5344CB8AC3E}">
        <p14:creationId xmlns:p14="http://schemas.microsoft.com/office/powerpoint/2010/main" val="2672590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9494A85-ABDE-915E-D89B-52BBE0F163EF}"/>
              </a:ext>
            </a:extLst>
          </p:cNvPr>
          <p:cNvSpPr>
            <a:spLocks noGrp="1"/>
          </p:cNvSpPr>
          <p:nvPr>
            <p:ph type="dt" sz="half" idx="10"/>
          </p:nvPr>
        </p:nvSpPr>
        <p:spPr/>
        <p:txBody>
          <a:bodyPr/>
          <a:lstStyle/>
          <a:p>
            <a:fld id="{078187B4-FB34-8549-A2E0-9776392FDBA2}" type="datetimeFigureOut">
              <a:rPr lang="en-AU" smtClean="0"/>
              <a:t>8/12/2022</a:t>
            </a:fld>
            <a:endParaRPr lang="en-AU"/>
          </a:p>
        </p:txBody>
      </p:sp>
      <p:sp>
        <p:nvSpPr>
          <p:cNvPr id="3" name="Footer Placeholder 2">
            <a:extLst>
              <a:ext uri="{FF2B5EF4-FFF2-40B4-BE49-F238E27FC236}">
                <a16:creationId xmlns:a16="http://schemas.microsoft.com/office/drawing/2014/main" id="{99D067F2-4751-C0D6-4077-BAF711F1AF09}"/>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3F0932B2-E5A6-7C6B-286F-9F7104ECE91D}"/>
              </a:ext>
            </a:extLst>
          </p:cNvPr>
          <p:cNvSpPr>
            <a:spLocks noGrp="1"/>
          </p:cNvSpPr>
          <p:nvPr>
            <p:ph type="sldNum" sz="quarter" idx="12"/>
          </p:nvPr>
        </p:nvSpPr>
        <p:spPr/>
        <p:txBody>
          <a:bodyPr/>
          <a:lstStyle/>
          <a:p>
            <a:fld id="{01AFD59B-F813-4145-89C9-4B58F9AE5771}" type="slidenum">
              <a:rPr lang="en-AU" smtClean="0"/>
              <a:t>‹#›</a:t>
            </a:fld>
            <a:endParaRPr lang="en-AU"/>
          </a:p>
        </p:txBody>
      </p:sp>
    </p:spTree>
    <p:extLst>
      <p:ext uri="{BB962C8B-B14F-4D97-AF65-F5344CB8AC3E}">
        <p14:creationId xmlns:p14="http://schemas.microsoft.com/office/powerpoint/2010/main" val="3465821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26E9A-3379-9008-1E05-BDB12671FA1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Content Placeholder 2">
            <a:extLst>
              <a:ext uri="{FF2B5EF4-FFF2-40B4-BE49-F238E27FC236}">
                <a16:creationId xmlns:a16="http://schemas.microsoft.com/office/drawing/2014/main" id="{D8C6022F-4499-63D5-682E-8F5BDA20008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Text Placeholder 3">
            <a:extLst>
              <a:ext uri="{FF2B5EF4-FFF2-40B4-BE49-F238E27FC236}">
                <a16:creationId xmlns:a16="http://schemas.microsoft.com/office/drawing/2014/main" id="{48C2DD19-413C-063B-7494-624A6567C7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E5E59EB-88B1-A17A-237A-CB905AE27011}"/>
              </a:ext>
            </a:extLst>
          </p:cNvPr>
          <p:cNvSpPr>
            <a:spLocks noGrp="1"/>
          </p:cNvSpPr>
          <p:nvPr>
            <p:ph type="dt" sz="half" idx="10"/>
          </p:nvPr>
        </p:nvSpPr>
        <p:spPr/>
        <p:txBody>
          <a:bodyPr/>
          <a:lstStyle/>
          <a:p>
            <a:fld id="{078187B4-FB34-8549-A2E0-9776392FDBA2}" type="datetimeFigureOut">
              <a:rPr lang="en-AU" smtClean="0"/>
              <a:t>8/12/2022</a:t>
            </a:fld>
            <a:endParaRPr lang="en-AU"/>
          </a:p>
        </p:txBody>
      </p:sp>
      <p:sp>
        <p:nvSpPr>
          <p:cNvPr id="6" name="Footer Placeholder 5">
            <a:extLst>
              <a:ext uri="{FF2B5EF4-FFF2-40B4-BE49-F238E27FC236}">
                <a16:creationId xmlns:a16="http://schemas.microsoft.com/office/drawing/2014/main" id="{909535E4-54D4-3817-D3E6-3C08A91CFB63}"/>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EE211D48-87AF-3860-5D18-A997D9474CB6}"/>
              </a:ext>
            </a:extLst>
          </p:cNvPr>
          <p:cNvSpPr>
            <a:spLocks noGrp="1"/>
          </p:cNvSpPr>
          <p:nvPr>
            <p:ph type="sldNum" sz="quarter" idx="12"/>
          </p:nvPr>
        </p:nvSpPr>
        <p:spPr/>
        <p:txBody>
          <a:bodyPr/>
          <a:lstStyle/>
          <a:p>
            <a:fld id="{01AFD59B-F813-4145-89C9-4B58F9AE5771}" type="slidenum">
              <a:rPr lang="en-AU" smtClean="0"/>
              <a:t>‹#›</a:t>
            </a:fld>
            <a:endParaRPr lang="en-AU"/>
          </a:p>
        </p:txBody>
      </p:sp>
    </p:spTree>
    <p:extLst>
      <p:ext uri="{BB962C8B-B14F-4D97-AF65-F5344CB8AC3E}">
        <p14:creationId xmlns:p14="http://schemas.microsoft.com/office/powerpoint/2010/main" val="490030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C6EEB-5B47-9F83-EDA7-045894B0DA5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Picture Placeholder 2">
            <a:extLst>
              <a:ext uri="{FF2B5EF4-FFF2-40B4-BE49-F238E27FC236}">
                <a16:creationId xmlns:a16="http://schemas.microsoft.com/office/drawing/2014/main" id="{8DEB58F4-6652-10F0-7EEB-28B624ADD73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24C372A3-88A8-7C74-810B-CA885F5B4F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E811E61-1E27-0244-C50C-46B1C275818A}"/>
              </a:ext>
            </a:extLst>
          </p:cNvPr>
          <p:cNvSpPr>
            <a:spLocks noGrp="1"/>
          </p:cNvSpPr>
          <p:nvPr>
            <p:ph type="dt" sz="half" idx="10"/>
          </p:nvPr>
        </p:nvSpPr>
        <p:spPr/>
        <p:txBody>
          <a:bodyPr/>
          <a:lstStyle/>
          <a:p>
            <a:fld id="{078187B4-FB34-8549-A2E0-9776392FDBA2}" type="datetimeFigureOut">
              <a:rPr lang="en-AU" smtClean="0"/>
              <a:t>8/12/2022</a:t>
            </a:fld>
            <a:endParaRPr lang="en-AU"/>
          </a:p>
        </p:txBody>
      </p:sp>
      <p:sp>
        <p:nvSpPr>
          <p:cNvPr id="6" name="Footer Placeholder 5">
            <a:extLst>
              <a:ext uri="{FF2B5EF4-FFF2-40B4-BE49-F238E27FC236}">
                <a16:creationId xmlns:a16="http://schemas.microsoft.com/office/drawing/2014/main" id="{781C677B-35A5-6DCC-8910-0C6709EFE0A9}"/>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1EDE8B8C-BA05-A20B-4DDE-B965D6004BE1}"/>
              </a:ext>
            </a:extLst>
          </p:cNvPr>
          <p:cNvSpPr>
            <a:spLocks noGrp="1"/>
          </p:cNvSpPr>
          <p:nvPr>
            <p:ph type="sldNum" sz="quarter" idx="12"/>
          </p:nvPr>
        </p:nvSpPr>
        <p:spPr/>
        <p:txBody>
          <a:bodyPr/>
          <a:lstStyle/>
          <a:p>
            <a:fld id="{01AFD59B-F813-4145-89C9-4B58F9AE5771}" type="slidenum">
              <a:rPr lang="en-AU" smtClean="0"/>
              <a:t>‹#›</a:t>
            </a:fld>
            <a:endParaRPr lang="en-AU"/>
          </a:p>
        </p:txBody>
      </p:sp>
    </p:spTree>
    <p:extLst>
      <p:ext uri="{BB962C8B-B14F-4D97-AF65-F5344CB8AC3E}">
        <p14:creationId xmlns:p14="http://schemas.microsoft.com/office/powerpoint/2010/main" val="2721941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02ABA3E-E110-0475-07A9-F43C9A3AF4E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AU"/>
          </a:p>
        </p:txBody>
      </p:sp>
      <p:sp>
        <p:nvSpPr>
          <p:cNvPr id="3" name="Text Placeholder 2">
            <a:extLst>
              <a:ext uri="{FF2B5EF4-FFF2-40B4-BE49-F238E27FC236}">
                <a16:creationId xmlns:a16="http://schemas.microsoft.com/office/drawing/2014/main" id="{103A0E4F-62FD-886F-BE0F-1D3E319AB0B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E1B8BBA3-EA58-40C2-A261-AEAC1456698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8187B4-FB34-8549-A2E0-9776392FDBA2}" type="datetimeFigureOut">
              <a:rPr lang="en-AU" smtClean="0"/>
              <a:t>8/12/2022</a:t>
            </a:fld>
            <a:endParaRPr lang="en-AU"/>
          </a:p>
        </p:txBody>
      </p:sp>
      <p:sp>
        <p:nvSpPr>
          <p:cNvPr id="5" name="Footer Placeholder 4">
            <a:extLst>
              <a:ext uri="{FF2B5EF4-FFF2-40B4-BE49-F238E27FC236}">
                <a16:creationId xmlns:a16="http://schemas.microsoft.com/office/drawing/2014/main" id="{61B3AEBD-6555-2BAA-01AC-E87BF08B7F4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5F4BAD2C-E68D-7C9B-CB94-45D5CC5C70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AFD59B-F813-4145-89C9-4B58F9AE5771}" type="slidenum">
              <a:rPr lang="en-AU" smtClean="0"/>
              <a:t>‹#›</a:t>
            </a:fld>
            <a:endParaRPr lang="en-AU"/>
          </a:p>
        </p:txBody>
      </p:sp>
    </p:spTree>
    <p:extLst>
      <p:ext uri="{BB962C8B-B14F-4D97-AF65-F5344CB8AC3E}">
        <p14:creationId xmlns:p14="http://schemas.microsoft.com/office/powerpoint/2010/main" val="7030669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jfk50.blogspot.com/2015/09/pope-francis-visits-usa.html" TargetMode="External"/><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54D19DB-295B-0A28-06F5-D2BDEF40AF29}"/>
              </a:ext>
            </a:extLst>
          </p:cNvPr>
          <p:cNvSpPr txBox="1"/>
          <p:nvPr/>
        </p:nvSpPr>
        <p:spPr>
          <a:xfrm>
            <a:off x="449810" y="518127"/>
            <a:ext cx="5301395" cy="5632311"/>
          </a:xfrm>
          <a:prstGeom prst="rect">
            <a:avLst/>
          </a:prstGeom>
          <a:noFill/>
        </p:spPr>
        <p:txBody>
          <a:bodyPr wrap="square" rtlCol="0">
            <a:spAutoFit/>
          </a:bodyPr>
          <a:lstStyle/>
          <a:p>
            <a:r>
              <a:rPr lang="en-AU" sz="4000" b="1" dirty="0">
                <a:solidFill>
                  <a:srgbClr val="333542"/>
                </a:solidFill>
                <a:latin typeface="neue-haas-unica"/>
              </a:rPr>
              <a:t>OPENING SCHOOL LITURGY 2023 </a:t>
            </a:r>
          </a:p>
          <a:p>
            <a:endParaRPr lang="en-AU" sz="4000" b="1" dirty="0">
              <a:solidFill>
                <a:srgbClr val="333542"/>
              </a:solidFill>
              <a:latin typeface="neue-haas-unica"/>
            </a:endParaRPr>
          </a:p>
          <a:p>
            <a:r>
              <a:rPr lang="en-AU" sz="4000" b="1" dirty="0">
                <a:solidFill>
                  <a:srgbClr val="333542"/>
                </a:solidFill>
                <a:latin typeface="neue-haas-unica"/>
              </a:rPr>
              <a:t>CATHOLIC EDUCATION SANDHURST LTD</a:t>
            </a:r>
          </a:p>
          <a:p>
            <a:endParaRPr lang="en-AU" sz="4000" b="1" i="1" dirty="0">
              <a:solidFill>
                <a:srgbClr val="333542"/>
              </a:solidFill>
              <a:effectLst/>
              <a:latin typeface="neue-haas-unica"/>
            </a:endParaRPr>
          </a:p>
          <a:p>
            <a:r>
              <a:rPr lang="en-AU" sz="4000" b="1" i="1" dirty="0">
                <a:solidFill>
                  <a:srgbClr val="333542"/>
                </a:solidFill>
                <a:effectLst/>
                <a:latin typeface="neue-haas-unica"/>
              </a:rPr>
              <a:t>“Let the words you speak always be full of grace”</a:t>
            </a:r>
            <a:r>
              <a:rPr lang="en-AU" sz="4000" b="0" i="0" dirty="0">
                <a:solidFill>
                  <a:srgbClr val="333542"/>
                </a:solidFill>
                <a:effectLst/>
                <a:latin typeface="neue-haas-unica"/>
              </a:rPr>
              <a:t> </a:t>
            </a:r>
            <a:endParaRPr lang="en-AU" sz="4000" dirty="0"/>
          </a:p>
        </p:txBody>
      </p:sp>
      <p:pic>
        <p:nvPicPr>
          <p:cNvPr id="6" name="Picture 5" descr="A picture containing logo&#10;&#10;Description automatically generated">
            <a:extLst>
              <a:ext uri="{FF2B5EF4-FFF2-40B4-BE49-F238E27FC236}">
                <a16:creationId xmlns:a16="http://schemas.microsoft.com/office/drawing/2014/main" id="{D6651F21-76AB-DBCF-2F8D-BA356C90E2A3}"/>
              </a:ext>
            </a:extLst>
          </p:cNvPr>
          <p:cNvPicPr>
            <a:picLocks noChangeAspect="1"/>
          </p:cNvPicPr>
          <p:nvPr/>
        </p:nvPicPr>
        <p:blipFill>
          <a:blip r:embed="rId2"/>
          <a:stretch>
            <a:fillRect/>
          </a:stretch>
        </p:blipFill>
        <p:spPr>
          <a:xfrm>
            <a:off x="6440796" y="0"/>
            <a:ext cx="5751204" cy="6858000"/>
          </a:xfrm>
          <a:prstGeom prst="rect">
            <a:avLst/>
          </a:prstGeom>
        </p:spPr>
      </p:pic>
    </p:spTree>
    <p:extLst>
      <p:ext uri="{BB962C8B-B14F-4D97-AF65-F5344CB8AC3E}">
        <p14:creationId xmlns:p14="http://schemas.microsoft.com/office/powerpoint/2010/main" val="930222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logo&#10;&#10;Description automatically generated">
            <a:extLst>
              <a:ext uri="{FF2B5EF4-FFF2-40B4-BE49-F238E27FC236}">
                <a16:creationId xmlns:a16="http://schemas.microsoft.com/office/drawing/2014/main" id="{9381BEF4-C650-63DB-E99B-80042EBD8ADF}"/>
              </a:ext>
            </a:extLst>
          </p:cNvPr>
          <p:cNvPicPr>
            <a:picLocks noChangeAspect="1"/>
          </p:cNvPicPr>
          <p:nvPr/>
        </p:nvPicPr>
        <p:blipFill>
          <a:blip r:embed="rId2"/>
          <a:stretch>
            <a:fillRect/>
          </a:stretch>
        </p:blipFill>
        <p:spPr>
          <a:xfrm>
            <a:off x="6440796" y="0"/>
            <a:ext cx="5751204" cy="6858000"/>
          </a:xfrm>
          <a:prstGeom prst="rect">
            <a:avLst/>
          </a:prstGeom>
        </p:spPr>
      </p:pic>
      <p:sp>
        <p:nvSpPr>
          <p:cNvPr id="3" name="TextBox 2">
            <a:extLst>
              <a:ext uri="{FF2B5EF4-FFF2-40B4-BE49-F238E27FC236}">
                <a16:creationId xmlns:a16="http://schemas.microsoft.com/office/drawing/2014/main" id="{019B4266-A4B9-A015-C143-3CCF6E856B7B}"/>
              </a:ext>
            </a:extLst>
          </p:cNvPr>
          <p:cNvSpPr txBox="1"/>
          <p:nvPr/>
        </p:nvSpPr>
        <p:spPr>
          <a:xfrm>
            <a:off x="242888" y="214313"/>
            <a:ext cx="5853112" cy="7017306"/>
          </a:xfrm>
          <a:prstGeom prst="rect">
            <a:avLst/>
          </a:prstGeom>
          <a:noFill/>
        </p:spPr>
        <p:txBody>
          <a:bodyPr wrap="square" rtlCol="0">
            <a:spAutoFit/>
          </a:bodyPr>
          <a:lstStyle/>
          <a:p>
            <a:r>
              <a:rPr lang="en-AU" sz="2400" dirty="0"/>
              <a:t>Welcome to the opening school liturgy for 2023</a:t>
            </a:r>
          </a:p>
          <a:p>
            <a:endParaRPr lang="en-AU" sz="2400" dirty="0"/>
          </a:p>
          <a:p>
            <a:r>
              <a:rPr lang="en-AU" sz="2400" dirty="0"/>
              <a:t>This year’s  theme for Sandhurst schools is </a:t>
            </a:r>
          </a:p>
          <a:p>
            <a:endParaRPr lang="en-AU" sz="2400" dirty="0"/>
          </a:p>
          <a:p>
            <a:r>
              <a:rPr lang="en-AU" sz="2400" b="1" i="1" dirty="0">
                <a:solidFill>
                  <a:srgbClr val="333542"/>
                </a:solidFill>
                <a:effectLst/>
              </a:rPr>
              <a:t>“Let the words you speak always be full of grace.”</a:t>
            </a:r>
          </a:p>
          <a:p>
            <a:endParaRPr lang="en-AU" sz="2400" b="1" i="1" dirty="0">
              <a:solidFill>
                <a:srgbClr val="333542"/>
              </a:solidFill>
            </a:endParaRPr>
          </a:p>
          <a:p>
            <a:r>
              <a:rPr lang="en-AU" sz="2400" dirty="0">
                <a:solidFill>
                  <a:srgbClr val="333542"/>
                </a:solidFill>
              </a:rPr>
              <a:t>As we continue to spread the Good News, we are called to be people of dialogue, using our words as instruments of love. </a:t>
            </a:r>
          </a:p>
          <a:p>
            <a:endParaRPr lang="en-AU" sz="2400" dirty="0">
              <a:solidFill>
                <a:srgbClr val="333542"/>
              </a:solidFill>
            </a:endParaRPr>
          </a:p>
          <a:p>
            <a:r>
              <a:rPr lang="en-AU" sz="2400" dirty="0">
                <a:solidFill>
                  <a:srgbClr val="333542"/>
                </a:solidFill>
                <a:effectLst/>
              </a:rPr>
              <a:t>Let us listen to St Paul’s letter to the Colossians and the words of Pope Francis </a:t>
            </a:r>
            <a:r>
              <a:rPr lang="en-AU" sz="2400" dirty="0">
                <a:solidFill>
                  <a:srgbClr val="333542"/>
                </a:solidFill>
              </a:rPr>
              <a:t>to understand better</a:t>
            </a:r>
            <a:r>
              <a:rPr lang="en-AU" sz="2400" dirty="0">
                <a:solidFill>
                  <a:srgbClr val="333542"/>
                </a:solidFill>
                <a:effectLst/>
              </a:rPr>
              <a:t> our 2023 theme. </a:t>
            </a:r>
          </a:p>
          <a:p>
            <a:endParaRPr lang="en-AU" b="1" i="1" dirty="0">
              <a:solidFill>
                <a:srgbClr val="333542"/>
              </a:solidFill>
              <a:latin typeface="neue-haas-unica"/>
            </a:endParaRPr>
          </a:p>
          <a:p>
            <a:endParaRPr lang="en-AU" sz="1800" dirty="0">
              <a:solidFill>
                <a:srgbClr val="333542"/>
              </a:solidFill>
              <a:latin typeface="neue-haas-unica"/>
            </a:endParaRPr>
          </a:p>
          <a:p>
            <a:endParaRPr lang="en-AU" dirty="0">
              <a:solidFill>
                <a:srgbClr val="333542"/>
              </a:solidFill>
              <a:latin typeface="neue-haas-unica"/>
            </a:endParaRPr>
          </a:p>
          <a:p>
            <a:endParaRPr lang="en-AU" sz="1800" dirty="0"/>
          </a:p>
          <a:p>
            <a:endParaRPr lang="en-AU" dirty="0"/>
          </a:p>
        </p:txBody>
      </p:sp>
    </p:spTree>
    <p:extLst>
      <p:ext uri="{BB962C8B-B14F-4D97-AF65-F5344CB8AC3E}">
        <p14:creationId xmlns:p14="http://schemas.microsoft.com/office/powerpoint/2010/main" val="6994905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Two people walking on a dirt path in the woods&#10;&#10;Description automatically generated with medium confidence">
            <a:extLst>
              <a:ext uri="{FF2B5EF4-FFF2-40B4-BE49-F238E27FC236}">
                <a16:creationId xmlns:a16="http://schemas.microsoft.com/office/drawing/2014/main" id="{CB17D1BE-32AC-AE62-41FD-B33FBF174B6B}"/>
              </a:ext>
            </a:extLst>
          </p:cNvPr>
          <p:cNvPicPr>
            <a:picLocks noChangeAspect="1"/>
          </p:cNvPicPr>
          <p:nvPr/>
        </p:nvPicPr>
        <p:blipFill rotWithShape="1">
          <a:blip r:embed="rId2"/>
          <a:srcRect l="4288" r="1594" b="-1"/>
          <a:stretch/>
        </p:blipFill>
        <p:spPr>
          <a:xfrm>
            <a:off x="1" y="10"/>
            <a:ext cx="9669642" cy="6857990"/>
          </a:xfrm>
          <a:prstGeom prst="rect">
            <a:avLst/>
          </a:prstGeom>
        </p:spPr>
      </p:pic>
      <p:sp>
        <p:nvSpPr>
          <p:cNvPr id="14" name="Rectangle 13">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36C54CA3-5CDD-C436-FD56-6651854C925D}"/>
              </a:ext>
            </a:extLst>
          </p:cNvPr>
          <p:cNvSpPr txBox="1"/>
          <p:nvPr/>
        </p:nvSpPr>
        <p:spPr>
          <a:xfrm>
            <a:off x="8045960" y="233926"/>
            <a:ext cx="3822189" cy="6624064"/>
          </a:xfrm>
          <a:prstGeom prst="rect">
            <a:avLst/>
          </a:prstGeom>
        </p:spPr>
        <p:txBody>
          <a:bodyPr vert="horz" lIns="91440" tIns="45720" rIns="91440" bIns="45720" rtlCol="0">
            <a:normAutofit/>
          </a:bodyPr>
          <a:lstStyle/>
          <a:p>
            <a:pPr algn="just">
              <a:lnSpc>
                <a:spcPct val="90000"/>
              </a:lnSpc>
              <a:spcAft>
                <a:spcPts val="600"/>
              </a:spcAft>
            </a:pPr>
            <a:r>
              <a:rPr lang="en-US" sz="2800" b="1" i="0" dirty="0">
                <a:effectLst/>
              </a:rPr>
              <a:t>A Reading from Paul to the Colossians (4:6)</a:t>
            </a:r>
          </a:p>
          <a:p>
            <a:pPr algn="just">
              <a:lnSpc>
                <a:spcPct val="90000"/>
              </a:lnSpc>
              <a:spcAft>
                <a:spcPts val="600"/>
              </a:spcAft>
            </a:pPr>
            <a:endParaRPr lang="en-US" sz="2800" dirty="0"/>
          </a:p>
          <a:p>
            <a:pPr algn="just">
              <a:lnSpc>
                <a:spcPct val="90000"/>
              </a:lnSpc>
              <a:spcAft>
                <a:spcPts val="600"/>
              </a:spcAft>
            </a:pPr>
            <a:r>
              <a:rPr lang="en-US" sz="2800" b="0" i="0" dirty="0">
                <a:effectLst/>
              </a:rPr>
              <a:t>Devote yourselves to prayer, being watchful and thankful. And pray for us, too, that God may open a door for our message so that we may proclaim the mystery of Christ, for which I am in chains. Pray that I may proclaim it clearly, as I should. </a:t>
            </a:r>
            <a:endParaRPr lang="en-US" sz="2800" dirty="0"/>
          </a:p>
        </p:txBody>
      </p:sp>
    </p:spTree>
    <p:extLst>
      <p:ext uri="{BB962C8B-B14F-4D97-AF65-F5344CB8AC3E}">
        <p14:creationId xmlns:p14="http://schemas.microsoft.com/office/powerpoint/2010/main" val="3316294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person, hand, holding, indoor&#10;&#10;Description automatically generated">
            <a:extLst>
              <a:ext uri="{FF2B5EF4-FFF2-40B4-BE49-F238E27FC236}">
                <a16:creationId xmlns:a16="http://schemas.microsoft.com/office/drawing/2014/main" id="{342B6D8A-413D-A069-BE43-7AB7E6ACDFF7}"/>
              </a:ext>
            </a:extLst>
          </p:cNvPr>
          <p:cNvPicPr>
            <a:picLocks noChangeAspect="1"/>
          </p:cNvPicPr>
          <p:nvPr/>
        </p:nvPicPr>
        <p:blipFill rotWithShape="1">
          <a:blip r:embed="rId2"/>
          <a:srcRect l="5884" r="-1" b="-1"/>
          <a:stretch/>
        </p:blipFill>
        <p:spPr>
          <a:xfrm>
            <a:off x="1" y="10"/>
            <a:ext cx="9669642" cy="6857990"/>
          </a:xfrm>
          <a:prstGeom prst="rect">
            <a:avLst/>
          </a:prstGeom>
        </p:spPr>
      </p:pic>
      <p:sp>
        <p:nvSpPr>
          <p:cNvPr id="12"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B8DF5C15-E5FA-BDD0-3631-792EDC07CDA5}"/>
              </a:ext>
            </a:extLst>
          </p:cNvPr>
          <p:cNvSpPr txBox="1"/>
          <p:nvPr/>
        </p:nvSpPr>
        <p:spPr>
          <a:xfrm>
            <a:off x="8188835" y="348226"/>
            <a:ext cx="3822189" cy="6509764"/>
          </a:xfrm>
          <a:prstGeom prst="rect">
            <a:avLst/>
          </a:prstGeom>
        </p:spPr>
        <p:txBody>
          <a:bodyPr vert="horz" lIns="91440" tIns="45720" rIns="91440" bIns="45720" rtlCol="0">
            <a:normAutofit lnSpcReduction="10000"/>
          </a:bodyPr>
          <a:lstStyle/>
          <a:p>
            <a:pPr>
              <a:lnSpc>
                <a:spcPct val="90000"/>
              </a:lnSpc>
              <a:spcAft>
                <a:spcPts val="600"/>
              </a:spcAft>
            </a:pPr>
            <a:r>
              <a:rPr lang="en-US" sz="2800" b="0" i="0" dirty="0">
                <a:effectLst/>
              </a:rPr>
              <a:t>Be wise in the way you act toward outsiders; make the most of every opportunity. Let your conversation always be full of grace, seasoned with salt, so that you may know how to answer everyone.</a:t>
            </a:r>
          </a:p>
          <a:p>
            <a:pPr>
              <a:lnSpc>
                <a:spcPct val="90000"/>
              </a:lnSpc>
              <a:spcAft>
                <a:spcPts val="600"/>
              </a:spcAft>
            </a:pPr>
            <a:endParaRPr lang="en-US" sz="2800" dirty="0"/>
          </a:p>
          <a:p>
            <a:pPr>
              <a:lnSpc>
                <a:spcPct val="90000"/>
              </a:lnSpc>
              <a:spcAft>
                <a:spcPts val="600"/>
              </a:spcAft>
            </a:pPr>
            <a:endParaRPr lang="en-US" sz="2800" dirty="0"/>
          </a:p>
          <a:p>
            <a:pPr>
              <a:lnSpc>
                <a:spcPct val="90000"/>
              </a:lnSpc>
              <a:spcAft>
                <a:spcPts val="600"/>
              </a:spcAft>
            </a:pPr>
            <a:r>
              <a:rPr lang="en-US" sz="2800" dirty="0"/>
              <a:t>The Word of the Lord </a:t>
            </a:r>
          </a:p>
          <a:p>
            <a:pPr>
              <a:lnSpc>
                <a:spcPct val="90000"/>
              </a:lnSpc>
              <a:spcAft>
                <a:spcPts val="600"/>
              </a:spcAft>
            </a:pPr>
            <a:endParaRPr lang="en-US" sz="2800" dirty="0"/>
          </a:p>
          <a:p>
            <a:pPr>
              <a:lnSpc>
                <a:spcPct val="90000"/>
              </a:lnSpc>
              <a:spcAft>
                <a:spcPts val="600"/>
              </a:spcAft>
            </a:pPr>
            <a:endParaRPr lang="en-US" sz="2800" dirty="0"/>
          </a:p>
          <a:p>
            <a:pPr>
              <a:lnSpc>
                <a:spcPct val="90000"/>
              </a:lnSpc>
              <a:spcAft>
                <a:spcPts val="600"/>
              </a:spcAft>
            </a:pPr>
            <a:r>
              <a:rPr lang="en-US" sz="2800" i="1" dirty="0">
                <a:solidFill>
                  <a:srgbClr val="C00000"/>
                </a:solidFill>
              </a:rPr>
              <a:t>Thanks Be to God </a:t>
            </a:r>
          </a:p>
        </p:txBody>
      </p:sp>
    </p:spTree>
    <p:extLst>
      <p:ext uri="{BB962C8B-B14F-4D97-AF65-F5344CB8AC3E}">
        <p14:creationId xmlns:p14="http://schemas.microsoft.com/office/powerpoint/2010/main" val="15294663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person, outdoor, person&#10;&#10;Description automatically generated">
            <a:extLst>
              <a:ext uri="{FF2B5EF4-FFF2-40B4-BE49-F238E27FC236}">
                <a16:creationId xmlns:a16="http://schemas.microsoft.com/office/drawing/2014/main" id="{FE39F56D-CFDA-73DA-60B4-B22D219E5BF1}"/>
              </a:ext>
            </a:extLst>
          </p:cNvPr>
          <p:cNvPicPr>
            <a:picLocks noChangeAspect="1"/>
          </p:cNvPicPr>
          <p:nvPr/>
        </p:nvPicPr>
        <p:blipFill rotWithShape="1">
          <a:blip r:embed="rId2">
            <a:extLst>
              <a:ext uri="{837473B0-CC2E-450A-ABE3-18F120FF3D39}">
                <a1611:picAttrSrcUrl xmlns:a1611="http://schemas.microsoft.com/office/drawing/2016/11/main" r:id="rId3"/>
              </a:ext>
            </a:extLst>
          </a:blip>
          <a:srcRect t="4022" r="1" b="39773"/>
          <a:stretch/>
        </p:blipFill>
        <p:spPr>
          <a:xfrm>
            <a:off x="1" y="10"/>
            <a:ext cx="9669642" cy="6857990"/>
          </a:xfrm>
          <a:prstGeom prst="rect">
            <a:avLst/>
          </a:prstGeom>
        </p:spPr>
      </p:pic>
      <p:sp>
        <p:nvSpPr>
          <p:cNvPr id="24" name="Rectangle 23">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66E97833-324B-940C-F4B4-1C7E20A949E4}"/>
              </a:ext>
            </a:extLst>
          </p:cNvPr>
          <p:cNvSpPr txBox="1"/>
          <p:nvPr/>
        </p:nvSpPr>
        <p:spPr>
          <a:xfrm>
            <a:off x="7399408" y="0"/>
            <a:ext cx="4540469" cy="6381177"/>
          </a:xfrm>
          <a:prstGeom prst="rect">
            <a:avLst/>
          </a:prstGeom>
        </p:spPr>
        <p:txBody>
          <a:bodyPr vert="horz" lIns="91440" tIns="45720" rIns="91440" bIns="45720" rtlCol="0">
            <a:normAutofit fontScale="92500" lnSpcReduction="20000"/>
          </a:bodyPr>
          <a:lstStyle/>
          <a:p>
            <a:pPr algn="just">
              <a:lnSpc>
                <a:spcPct val="90000"/>
              </a:lnSpc>
              <a:spcAft>
                <a:spcPts val="600"/>
              </a:spcAft>
            </a:pPr>
            <a:r>
              <a:rPr lang="en-US" sz="2800" b="1" i="0" dirty="0">
                <a:effectLst/>
              </a:rPr>
              <a:t>A </a:t>
            </a:r>
            <a:r>
              <a:rPr lang="en-US" sz="2800" b="1" dirty="0"/>
              <a:t>REFLECTION FROM POPE FRANCIS </a:t>
            </a:r>
            <a:endParaRPr lang="en-US" sz="2800" b="1" i="0" dirty="0">
              <a:effectLst/>
            </a:endParaRPr>
          </a:p>
          <a:p>
            <a:pPr algn="just">
              <a:lnSpc>
                <a:spcPct val="90000"/>
              </a:lnSpc>
              <a:spcAft>
                <a:spcPts val="600"/>
              </a:spcAft>
            </a:pPr>
            <a:endParaRPr lang="en-US" sz="2800" dirty="0"/>
          </a:p>
          <a:p>
            <a:pPr algn="just">
              <a:lnSpc>
                <a:spcPct val="90000"/>
              </a:lnSpc>
              <a:spcAft>
                <a:spcPts val="600"/>
              </a:spcAft>
            </a:pPr>
            <a:r>
              <a:rPr lang="en-US" sz="2800" b="0" i="0" dirty="0">
                <a:effectLst/>
              </a:rPr>
              <a:t>To let your speech be full of grace and seasoned with salt is to speak the truth in love by being mindful that words have the power to break or connect communities. </a:t>
            </a:r>
            <a:r>
              <a:rPr lang="en-US" sz="2800" b="0" i="1" dirty="0">
                <a:effectLst/>
              </a:rPr>
              <a:t>"If there is one word that we should never tire of repeating, it is this: dialogue. We are called to promote a culture of dialogue by every possible means and thus to rebuild the fabric of society.”</a:t>
            </a:r>
            <a:r>
              <a:rPr lang="en-US" sz="2800" b="0" i="0" dirty="0">
                <a:effectLst/>
              </a:rPr>
              <a:t> Pope Francis- Address upon receiving the Charlemagne Prize, May 6, 2016 </a:t>
            </a:r>
          </a:p>
          <a:p>
            <a:pPr algn="just">
              <a:lnSpc>
                <a:spcPct val="90000"/>
              </a:lnSpc>
              <a:spcAft>
                <a:spcPts val="600"/>
              </a:spcAft>
            </a:pPr>
            <a:endParaRPr lang="en-US" sz="2800" dirty="0"/>
          </a:p>
          <a:p>
            <a:pPr algn="just">
              <a:lnSpc>
                <a:spcPct val="90000"/>
              </a:lnSpc>
              <a:spcAft>
                <a:spcPts val="600"/>
              </a:spcAft>
            </a:pPr>
            <a:r>
              <a:rPr lang="en-US" sz="2800" dirty="0"/>
              <a:t>In 2023 </a:t>
            </a:r>
            <a:r>
              <a:rPr lang="en-US" sz="2800" b="1" i="1" dirty="0">
                <a:effectLst/>
              </a:rPr>
              <a:t>“Let the words you speak always be full of grace.”</a:t>
            </a:r>
            <a:r>
              <a:rPr lang="en-US" sz="2800" b="0" i="0" dirty="0">
                <a:effectLst/>
              </a:rPr>
              <a:t> </a:t>
            </a:r>
            <a:endParaRPr lang="en-US" sz="2800" dirty="0"/>
          </a:p>
          <a:p>
            <a:pPr algn="just">
              <a:lnSpc>
                <a:spcPct val="90000"/>
              </a:lnSpc>
              <a:spcAft>
                <a:spcPts val="600"/>
              </a:spcAft>
            </a:pPr>
            <a:endParaRPr lang="en-US" sz="2800" dirty="0"/>
          </a:p>
        </p:txBody>
      </p:sp>
    </p:spTree>
    <p:extLst>
      <p:ext uri="{BB962C8B-B14F-4D97-AF65-F5344CB8AC3E}">
        <p14:creationId xmlns:p14="http://schemas.microsoft.com/office/powerpoint/2010/main" val="24420225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7">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grass, person, outdoor&#10;&#10;Description automatically generated">
            <a:extLst>
              <a:ext uri="{FF2B5EF4-FFF2-40B4-BE49-F238E27FC236}">
                <a16:creationId xmlns:a16="http://schemas.microsoft.com/office/drawing/2014/main" id="{37F05512-1D91-2F0A-22AF-C47B61036A58}"/>
              </a:ext>
            </a:extLst>
          </p:cNvPr>
          <p:cNvPicPr>
            <a:picLocks noChangeAspect="1"/>
          </p:cNvPicPr>
          <p:nvPr/>
        </p:nvPicPr>
        <p:blipFill rotWithShape="1">
          <a:blip r:embed="rId2"/>
          <a:srcRect l="21874" r="16440" b="1"/>
          <a:stretch/>
        </p:blipFill>
        <p:spPr>
          <a:xfrm>
            <a:off x="1" y="10"/>
            <a:ext cx="9669642" cy="6857990"/>
          </a:xfrm>
          <a:prstGeom prst="rect">
            <a:avLst/>
          </a:prstGeom>
        </p:spPr>
      </p:pic>
      <p:sp>
        <p:nvSpPr>
          <p:cNvPr id="13" name="Rectangle 9">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15329E0B-2B69-E6A7-7AFB-2EF110EA40B5}"/>
              </a:ext>
            </a:extLst>
          </p:cNvPr>
          <p:cNvSpPr txBox="1"/>
          <p:nvPr/>
        </p:nvSpPr>
        <p:spPr>
          <a:xfrm>
            <a:off x="8029904" y="0"/>
            <a:ext cx="4159048" cy="6857990"/>
          </a:xfrm>
          <a:prstGeom prst="rect">
            <a:avLst/>
          </a:prstGeom>
        </p:spPr>
        <p:txBody>
          <a:bodyPr vert="horz" lIns="91440" tIns="45720" rIns="91440" bIns="45720" rtlCol="0">
            <a:normAutofit/>
          </a:bodyPr>
          <a:lstStyle/>
          <a:p>
            <a:pPr algn="just">
              <a:lnSpc>
                <a:spcPct val="90000"/>
              </a:lnSpc>
              <a:spcAft>
                <a:spcPts val="600"/>
              </a:spcAft>
            </a:pPr>
            <a:endParaRPr lang="en-US" sz="2100" dirty="0"/>
          </a:p>
          <a:p>
            <a:pPr algn="just">
              <a:lnSpc>
                <a:spcPct val="90000"/>
              </a:lnSpc>
              <a:spcAft>
                <a:spcPts val="600"/>
              </a:spcAft>
            </a:pPr>
            <a:r>
              <a:rPr lang="en-US" sz="2100" b="1" dirty="0"/>
              <a:t>A REFLECTION FOR OUR CHILDREN </a:t>
            </a:r>
          </a:p>
          <a:p>
            <a:pPr algn="just">
              <a:lnSpc>
                <a:spcPct val="90000"/>
              </a:lnSpc>
              <a:spcAft>
                <a:spcPts val="600"/>
              </a:spcAft>
            </a:pPr>
            <a:endParaRPr lang="en-US" sz="2100" dirty="0"/>
          </a:p>
          <a:p>
            <a:pPr algn="just">
              <a:lnSpc>
                <a:spcPct val="90000"/>
              </a:lnSpc>
              <a:spcAft>
                <a:spcPts val="600"/>
              </a:spcAft>
            </a:pPr>
            <a:r>
              <a:rPr lang="en-US" sz="2100" dirty="0"/>
              <a:t>As we begin our new school year, we are reassured of God's presence every day.</a:t>
            </a:r>
          </a:p>
          <a:p>
            <a:pPr algn="just">
              <a:lnSpc>
                <a:spcPct val="90000"/>
              </a:lnSpc>
              <a:spcAft>
                <a:spcPts val="600"/>
              </a:spcAft>
            </a:pPr>
            <a:r>
              <a:rPr lang="en-US" sz="2100" dirty="0"/>
              <a:t>God lives in the hearts of our staff and students, inviting us to be God’s eyes, ears and voice.</a:t>
            </a:r>
          </a:p>
          <a:p>
            <a:pPr algn="just">
              <a:lnSpc>
                <a:spcPct val="90000"/>
              </a:lnSpc>
              <a:spcAft>
                <a:spcPts val="600"/>
              </a:spcAft>
            </a:pPr>
            <a:r>
              <a:rPr lang="en-US" sz="2100" dirty="0"/>
              <a:t>May we accept the gift and speak God’s words to others. </a:t>
            </a:r>
          </a:p>
          <a:p>
            <a:pPr algn="just">
              <a:lnSpc>
                <a:spcPct val="90000"/>
              </a:lnSpc>
              <a:spcAft>
                <a:spcPts val="600"/>
              </a:spcAft>
            </a:pPr>
            <a:r>
              <a:rPr lang="en-US" sz="2100" dirty="0"/>
              <a:t>May we also accept the gift of listening to others who speak God’s words to us. </a:t>
            </a:r>
          </a:p>
          <a:p>
            <a:pPr algn="just">
              <a:lnSpc>
                <a:spcPct val="90000"/>
              </a:lnSpc>
              <a:spcAft>
                <a:spcPts val="600"/>
              </a:spcAft>
            </a:pPr>
            <a:r>
              <a:rPr lang="en-US" sz="2100" dirty="0"/>
              <a:t>Listening and speaking is called ‘dialogue.’</a:t>
            </a:r>
          </a:p>
          <a:p>
            <a:pPr algn="just">
              <a:lnSpc>
                <a:spcPct val="90000"/>
              </a:lnSpc>
              <a:spcAft>
                <a:spcPts val="600"/>
              </a:spcAft>
            </a:pPr>
            <a:r>
              <a:rPr lang="en-US" sz="2100" dirty="0"/>
              <a:t>We grow as people of faith, hope and love when we share dialogue. </a:t>
            </a:r>
          </a:p>
          <a:p>
            <a:pPr algn="just">
              <a:lnSpc>
                <a:spcPct val="90000"/>
              </a:lnSpc>
              <a:spcAft>
                <a:spcPts val="600"/>
              </a:spcAft>
            </a:pPr>
            <a:r>
              <a:rPr lang="en-US" sz="2100" dirty="0"/>
              <a:t>In 2023 </a:t>
            </a:r>
            <a:r>
              <a:rPr lang="en-US" sz="2100" b="1" i="1" dirty="0">
                <a:effectLst/>
              </a:rPr>
              <a:t>“Let the words you speak always be full of grace.”</a:t>
            </a:r>
            <a:r>
              <a:rPr lang="en-US" sz="2100" b="0" i="0" dirty="0">
                <a:effectLst/>
              </a:rPr>
              <a:t> </a:t>
            </a:r>
            <a:endParaRPr lang="en-US" sz="2100" dirty="0"/>
          </a:p>
          <a:p>
            <a:pPr indent="-228600">
              <a:lnSpc>
                <a:spcPct val="90000"/>
              </a:lnSpc>
              <a:spcAft>
                <a:spcPts val="600"/>
              </a:spcAft>
              <a:buFont typeface="Arial" panose="020B0604020202020204" pitchFamily="34" charset="0"/>
              <a:buChar char="•"/>
            </a:pPr>
            <a:endParaRPr lang="en-US" sz="1600" dirty="0"/>
          </a:p>
          <a:p>
            <a:pPr indent="-228600">
              <a:lnSpc>
                <a:spcPct val="90000"/>
              </a:lnSpc>
              <a:spcAft>
                <a:spcPts val="600"/>
              </a:spcAft>
              <a:buFont typeface="Arial" panose="020B0604020202020204" pitchFamily="34" charset="0"/>
              <a:buChar char="•"/>
            </a:pPr>
            <a:endParaRPr lang="en-US" sz="1600" dirty="0"/>
          </a:p>
          <a:p>
            <a:pPr indent="-228600">
              <a:lnSpc>
                <a:spcPct val="90000"/>
              </a:lnSpc>
              <a:spcAft>
                <a:spcPts val="600"/>
              </a:spcAft>
              <a:buFont typeface="Arial" panose="020B0604020202020204" pitchFamily="34" charset="0"/>
              <a:buChar char="•"/>
            </a:pPr>
            <a:endParaRPr lang="en-US" sz="1600" dirty="0"/>
          </a:p>
        </p:txBody>
      </p:sp>
    </p:spTree>
    <p:extLst>
      <p:ext uri="{BB962C8B-B14F-4D97-AF65-F5344CB8AC3E}">
        <p14:creationId xmlns:p14="http://schemas.microsoft.com/office/powerpoint/2010/main" val="1407550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9201175-0D52-4646-A12C-A429BC7561DA}"/>
              </a:ext>
            </a:extLst>
          </p:cNvPr>
          <p:cNvSpPr/>
          <p:nvPr/>
        </p:nvSpPr>
        <p:spPr>
          <a:xfrm>
            <a:off x="527324" y="355937"/>
            <a:ext cx="10859814" cy="7632859"/>
          </a:xfrm>
          <a:prstGeom prst="rect">
            <a:avLst/>
          </a:prstGeom>
        </p:spPr>
        <p:txBody>
          <a:bodyPr wrap="square">
            <a:spAutoFit/>
          </a:bodyPr>
          <a:lstStyle/>
          <a:p>
            <a:r>
              <a:rPr lang="en-US" sz="3600" b="1" dirty="0">
                <a:solidFill>
                  <a:schemeClr val="accent6">
                    <a:lumMod val="50000"/>
                  </a:schemeClr>
                </a:solidFill>
              </a:rPr>
              <a:t>Prayers of the Faithful</a:t>
            </a:r>
          </a:p>
          <a:p>
            <a:endParaRPr lang="en-US" sz="2800" b="1" dirty="0">
              <a:solidFill>
                <a:schemeClr val="accent6">
                  <a:lumMod val="50000"/>
                </a:schemeClr>
              </a:solidFill>
            </a:endParaRPr>
          </a:p>
          <a:p>
            <a:r>
              <a:rPr lang="en-US" sz="2400" b="1" dirty="0"/>
              <a:t>For our world. That through healthy dialogue, our leaders light up the world as beacons of hope</a:t>
            </a:r>
          </a:p>
          <a:p>
            <a:r>
              <a:rPr lang="en-US" sz="2400" b="1" i="1" dirty="0">
                <a:solidFill>
                  <a:srgbClr val="C00000"/>
                </a:solidFill>
              </a:rPr>
              <a:t>Lord, Hear Us. Lord, Hear Our Prayer </a:t>
            </a:r>
          </a:p>
          <a:p>
            <a:endParaRPr lang="en-US" sz="2400" b="1" i="1" dirty="0"/>
          </a:p>
          <a:p>
            <a:r>
              <a:rPr lang="en-US" sz="2400" b="1" dirty="0"/>
              <a:t>For the church. That through dialogue with all world religions, we grow as Christ-filled people of love,  faithful to the Gospel. </a:t>
            </a:r>
          </a:p>
          <a:p>
            <a:r>
              <a:rPr lang="en-US" sz="2400" b="1" i="1" dirty="0">
                <a:solidFill>
                  <a:srgbClr val="C00000"/>
                </a:solidFill>
              </a:rPr>
              <a:t>Lord, Hear Us. Lord, Hear Our Prayer </a:t>
            </a:r>
            <a:endParaRPr lang="en-US" sz="2400" b="1" i="1" dirty="0"/>
          </a:p>
          <a:p>
            <a:endParaRPr lang="en-US" sz="2400" b="1" i="1" dirty="0"/>
          </a:p>
          <a:p>
            <a:r>
              <a:rPr lang="en-US" sz="2400" b="1" dirty="0"/>
              <a:t>For our school community</a:t>
            </a:r>
            <a:r>
              <a:rPr lang="en-US" sz="2000" b="1" dirty="0"/>
              <a:t>. </a:t>
            </a:r>
            <a:r>
              <a:rPr lang="en-US" sz="2400" b="1" dirty="0"/>
              <a:t>That as we dialogue with one another, we grow to become the best people we can be</a:t>
            </a:r>
            <a:endParaRPr lang="en-US" sz="2000" b="1" dirty="0"/>
          </a:p>
          <a:p>
            <a:r>
              <a:rPr lang="en-US" sz="2400" b="1" i="1" dirty="0">
                <a:solidFill>
                  <a:srgbClr val="C00000"/>
                </a:solidFill>
              </a:rPr>
              <a:t>Lord, Hear Us. Lord, Hear Our Prayer </a:t>
            </a:r>
            <a:endParaRPr lang="en-US" b="1" dirty="0"/>
          </a:p>
          <a:p>
            <a:endParaRPr lang="en-US" sz="2400" b="1" i="1" dirty="0"/>
          </a:p>
          <a:p>
            <a:r>
              <a:rPr lang="en-US" sz="2400" b="1" dirty="0"/>
              <a:t>For our personal intercessions……… </a:t>
            </a:r>
          </a:p>
          <a:p>
            <a:r>
              <a:rPr lang="en-US" sz="2400" b="1" i="1" dirty="0">
                <a:solidFill>
                  <a:srgbClr val="C00000"/>
                </a:solidFill>
              </a:rPr>
              <a:t>Lord, Hear Us. Lord, Hear Our Prayer </a:t>
            </a:r>
          </a:p>
          <a:p>
            <a:endParaRPr lang="en-US" b="1"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8239034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3E547B5-89CF-4EC0-96DE-25771AED0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F0B8CEB-8279-4E5E-A0CE-1FC9F71736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782" y="0"/>
            <a:ext cx="7421217"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indoor, building, window, high&#10;&#10;Description automatically generated">
            <a:extLst>
              <a:ext uri="{FF2B5EF4-FFF2-40B4-BE49-F238E27FC236}">
                <a16:creationId xmlns:a16="http://schemas.microsoft.com/office/drawing/2014/main" id="{77A6D60A-3BD4-E274-5DBA-F9BCC1D4B38B}"/>
              </a:ext>
            </a:extLst>
          </p:cNvPr>
          <p:cNvPicPr>
            <a:picLocks noChangeAspect="1"/>
          </p:cNvPicPr>
          <p:nvPr/>
        </p:nvPicPr>
        <p:blipFill rotWithShape="1">
          <a:blip r:embed="rId2"/>
          <a:srcRect t="6863" r="1" b="18613"/>
          <a:stretch/>
        </p:blipFill>
        <p:spPr>
          <a:xfrm>
            <a:off x="20" y="10"/>
            <a:ext cx="6901711" cy="6857990"/>
          </a:xfrm>
          <a:custGeom>
            <a:avLst/>
            <a:gdLst/>
            <a:ahLst/>
            <a:cxnLst/>
            <a:rect l="l" t="t" r="r" b="b"/>
            <a:pathLst>
              <a:path w="6901731" h="6858000">
                <a:moveTo>
                  <a:pt x="0" y="0"/>
                </a:moveTo>
                <a:lnTo>
                  <a:pt x="6897896" y="5958"/>
                </a:lnTo>
                <a:lnTo>
                  <a:pt x="6866823" y="62592"/>
                </a:lnTo>
                <a:lnTo>
                  <a:pt x="6901731" y="89476"/>
                </a:lnTo>
                <a:lnTo>
                  <a:pt x="6901731" y="103833"/>
                </a:lnTo>
                <a:lnTo>
                  <a:pt x="6900034" y="110092"/>
                </a:lnTo>
                <a:lnTo>
                  <a:pt x="6901731" y="113679"/>
                </a:lnTo>
                <a:lnTo>
                  <a:pt x="6901731" y="405560"/>
                </a:lnTo>
                <a:lnTo>
                  <a:pt x="6900456" y="429509"/>
                </a:lnTo>
                <a:cubicBezTo>
                  <a:pt x="6892773" y="535647"/>
                  <a:pt x="6878314" y="537918"/>
                  <a:pt x="6886342" y="636808"/>
                </a:cubicBezTo>
                <a:cubicBezTo>
                  <a:pt x="6892506" y="756883"/>
                  <a:pt x="6864504" y="771443"/>
                  <a:pt x="6851784" y="839073"/>
                </a:cubicBezTo>
                <a:cubicBezTo>
                  <a:pt x="6838675" y="892655"/>
                  <a:pt x="6864124" y="961738"/>
                  <a:pt x="6845760" y="994930"/>
                </a:cubicBezTo>
                <a:cubicBezTo>
                  <a:pt x="6833572" y="1024166"/>
                  <a:pt x="6859282" y="1058905"/>
                  <a:pt x="6845601" y="1112932"/>
                </a:cubicBezTo>
                <a:cubicBezTo>
                  <a:pt x="6838700" y="1149910"/>
                  <a:pt x="6829138" y="1151035"/>
                  <a:pt x="6820235" y="1187433"/>
                </a:cubicBezTo>
                <a:cubicBezTo>
                  <a:pt x="6815504" y="1196464"/>
                  <a:pt x="6777707" y="1338549"/>
                  <a:pt x="6759643" y="1337010"/>
                </a:cubicBezTo>
                <a:cubicBezTo>
                  <a:pt x="6737660" y="1337296"/>
                  <a:pt x="6760650" y="1396341"/>
                  <a:pt x="6736375" y="1382272"/>
                </a:cubicBezTo>
                <a:cubicBezTo>
                  <a:pt x="6755741" y="1415836"/>
                  <a:pt x="6714675" y="1414567"/>
                  <a:pt x="6701292" y="1432111"/>
                </a:cubicBezTo>
                <a:cubicBezTo>
                  <a:pt x="6721110" y="1460185"/>
                  <a:pt x="6692106" y="1490815"/>
                  <a:pt x="6686578" y="1518624"/>
                </a:cubicBezTo>
                <a:cubicBezTo>
                  <a:pt x="6682512" y="1567002"/>
                  <a:pt x="6679579" y="1571443"/>
                  <a:pt x="6670824" y="1607743"/>
                </a:cubicBezTo>
                <a:cubicBezTo>
                  <a:pt x="6671133" y="1629590"/>
                  <a:pt x="6663161" y="1656870"/>
                  <a:pt x="6664392" y="1696405"/>
                </a:cubicBezTo>
                <a:cubicBezTo>
                  <a:pt x="6655686" y="1770486"/>
                  <a:pt x="6641938" y="1757082"/>
                  <a:pt x="6642880" y="1812372"/>
                </a:cubicBezTo>
                <a:cubicBezTo>
                  <a:pt x="6638579" y="1872475"/>
                  <a:pt x="6619231" y="1825476"/>
                  <a:pt x="6612547" y="1876437"/>
                </a:cubicBezTo>
                <a:cubicBezTo>
                  <a:pt x="6600695" y="1913834"/>
                  <a:pt x="6591061" y="1923231"/>
                  <a:pt x="6571760" y="1953331"/>
                </a:cubicBezTo>
                <a:cubicBezTo>
                  <a:pt x="6561039" y="1989021"/>
                  <a:pt x="6544090" y="2087896"/>
                  <a:pt x="6520213" y="2096455"/>
                </a:cubicBezTo>
                <a:lnTo>
                  <a:pt x="6492461" y="2188148"/>
                </a:lnTo>
                <a:cubicBezTo>
                  <a:pt x="6504372" y="2211333"/>
                  <a:pt x="6489131" y="2253220"/>
                  <a:pt x="6471854" y="2259117"/>
                </a:cubicBezTo>
                <a:cubicBezTo>
                  <a:pt x="6466151" y="2287829"/>
                  <a:pt x="6440452" y="2301346"/>
                  <a:pt x="6439832" y="2328334"/>
                </a:cubicBezTo>
                <a:cubicBezTo>
                  <a:pt x="6431013" y="2351201"/>
                  <a:pt x="6444250" y="2396409"/>
                  <a:pt x="6425162" y="2408211"/>
                </a:cubicBezTo>
                <a:lnTo>
                  <a:pt x="6417221" y="2427382"/>
                </a:lnTo>
                <a:lnTo>
                  <a:pt x="6425030" y="2464387"/>
                </a:lnTo>
                <a:lnTo>
                  <a:pt x="6406293" y="2472223"/>
                </a:lnTo>
                <a:cubicBezTo>
                  <a:pt x="6406862" y="2477277"/>
                  <a:pt x="6406486" y="2491723"/>
                  <a:pt x="6405400" y="2493547"/>
                </a:cubicBezTo>
                <a:lnTo>
                  <a:pt x="6374829" y="2532070"/>
                </a:lnTo>
                <a:cubicBezTo>
                  <a:pt x="6374597" y="2545374"/>
                  <a:pt x="6360976" y="2563797"/>
                  <a:pt x="6350864" y="2577422"/>
                </a:cubicBezTo>
                <a:cubicBezTo>
                  <a:pt x="6327056" y="2632768"/>
                  <a:pt x="6341262" y="2616275"/>
                  <a:pt x="6329174" y="2663854"/>
                </a:cubicBezTo>
                <a:cubicBezTo>
                  <a:pt x="6326303" y="2703642"/>
                  <a:pt x="6332854" y="2709643"/>
                  <a:pt x="6315095" y="2741507"/>
                </a:cubicBezTo>
                <a:cubicBezTo>
                  <a:pt x="6319921" y="2740191"/>
                  <a:pt x="6321925" y="2742004"/>
                  <a:pt x="6322463" y="2745641"/>
                </a:cubicBezTo>
                <a:cubicBezTo>
                  <a:pt x="6322245" y="2747982"/>
                  <a:pt x="6322027" y="2750323"/>
                  <a:pt x="6321808" y="2752663"/>
                </a:cubicBezTo>
                <a:lnTo>
                  <a:pt x="6314569" y="2756718"/>
                </a:lnTo>
                <a:cubicBezTo>
                  <a:pt x="6289324" y="2773686"/>
                  <a:pt x="6317551" y="2780051"/>
                  <a:pt x="6315211" y="2811618"/>
                </a:cubicBezTo>
                <a:cubicBezTo>
                  <a:pt x="6315620" y="2826627"/>
                  <a:pt x="6296047" y="2885298"/>
                  <a:pt x="6302211" y="2882314"/>
                </a:cubicBezTo>
                <a:lnTo>
                  <a:pt x="6286167" y="2949597"/>
                </a:lnTo>
                <a:cubicBezTo>
                  <a:pt x="6286401" y="2994618"/>
                  <a:pt x="6286615" y="2971464"/>
                  <a:pt x="6287037" y="3008578"/>
                </a:cubicBezTo>
                <a:cubicBezTo>
                  <a:pt x="6293795" y="3029535"/>
                  <a:pt x="6274405" y="3114154"/>
                  <a:pt x="6259150" y="3123139"/>
                </a:cubicBezTo>
                <a:cubicBezTo>
                  <a:pt x="6250085" y="3189063"/>
                  <a:pt x="6269067" y="3151280"/>
                  <a:pt x="6272249" y="3227854"/>
                </a:cubicBezTo>
                <a:cubicBezTo>
                  <a:pt x="6278775" y="3295842"/>
                  <a:pt x="6289216" y="3303765"/>
                  <a:pt x="6292288" y="3378383"/>
                </a:cubicBezTo>
                <a:cubicBezTo>
                  <a:pt x="6303894" y="3395995"/>
                  <a:pt x="6287498" y="3432581"/>
                  <a:pt x="6288328" y="3459618"/>
                </a:cubicBezTo>
                <a:cubicBezTo>
                  <a:pt x="6289158" y="3486653"/>
                  <a:pt x="6299937" y="3538735"/>
                  <a:pt x="6297272" y="3540603"/>
                </a:cubicBezTo>
                <a:cubicBezTo>
                  <a:pt x="6296849" y="3577379"/>
                  <a:pt x="6294184" y="3587943"/>
                  <a:pt x="6291001" y="3638374"/>
                </a:cubicBezTo>
                <a:cubicBezTo>
                  <a:pt x="6283026" y="3666794"/>
                  <a:pt x="6265833" y="3731744"/>
                  <a:pt x="6283592" y="3763609"/>
                </a:cubicBezTo>
                <a:cubicBezTo>
                  <a:pt x="6264286" y="3758340"/>
                  <a:pt x="6290177" y="3803150"/>
                  <a:pt x="6274068" y="3814506"/>
                </a:cubicBezTo>
                <a:cubicBezTo>
                  <a:pt x="6260645" y="3821643"/>
                  <a:pt x="6265372" y="3836902"/>
                  <a:pt x="6262850" y="3850454"/>
                </a:cubicBezTo>
                <a:cubicBezTo>
                  <a:pt x="6250418" y="3863479"/>
                  <a:pt x="6250660" y="3955243"/>
                  <a:pt x="6257357" y="3975474"/>
                </a:cubicBezTo>
                <a:cubicBezTo>
                  <a:pt x="6245091" y="4036737"/>
                  <a:pt x="6237535" y="4029237"/>
                  <a:pt x="6257889" y="4073155"/>
                </a:cubicBezTo>
                <a:cubicBezTo>
                  <a:pt x="6259272" y="4085906"/>
                  <a:pt x="6239882" y="4116397"/>
                  <a:pt x="6237441" y="4126638"/>
                </a:cubicBezTo>
                <a:lnTo>
                  <a:pt x="6245587" y="4172738"/>
                </a:lnTo>
                <a:lnTo>
                  <a:pt x="6235772" y="4176721"/>
                </a:lnTo>
                <a:lnTo>
                  <a:pt x="6233287" y="4195136"/>
                </a:lnTo>
                <a:lnTo>
                  <a:pt x="6234619" y="4280850"/>
                </a:lnTo>
                <a:cubicBezTo>
                  <a:pt x="6239453" y="4320763"/>
                  <a:pt x="6223309" y="4337596"/>
                  <a:pt x="6219318" y="4402526"/>
                </a:cubicBezTo>
                <a:cubicBezTo>
                  <a:pt x="6205466" y="4516209"/>
                  <a:pt x="6216183" y="4588729"/>
                  <a:pt x="6216810" y="4651172"/>
                </a:cubicBezTo>
                <a:cubicBezTo>
                  <a:pt x="6217673" y="4756959"/>
                  <a:pt x="6228654" y="4824005"/>
                  <a:pt x="6225945" y="4916779"/>
                </a:cubicBezTo>
                <a:cubicBezTo>
                  <a:pt x="6217032" y="4993010"/>
                  <a:pt x="6264271" y="4984591"/>
                  <a:pt x="6230174" y="5051379"/>
                </a:cubicBezTo>
                <a:cubicBezTo>
                  <a:pt x="6235713" y="5056951"/>
                  <a:pt x="6239420" y="5163714"/>
                  <a:pt x="6242600" y="5170879"/>
                </a:cubicBezTo>
                <a:lnTo>
                  <a:pt x="6235996" y="5216428"/>
                </a:lnTo>
                <a:lnTo>
                  <a:pt x="6214638" y="5285298"/>
                </a:lnTo>
                <a:cubicBezTo>
                  <a:pt x="6211392" y="5297492"/>
                  <a:pt x="6225576" y="5312063"/>
                  <a:pt x="6228432" y="5317696"/>
                </a:cubicBezTo>
                <a:lnTo>
                  <a:pt x="6246496" y="5398787"/>
                </a:lnTo>
                <a:lnTo>
                  <a:pt x="6244793" y="5399530"/>
                </a:lnTo>
                <a:lnTo>
                  <a:pt x="6241695" y="5406948"/>
                </a:lnTo>
                <a:lnTo>
                  <a:pt x="6267461" y="5499413"/>
                </a:lnTo>
                <a:cubicBezTo>
                  <a:pt x="6285387" y="5533848"/>
                  <a:pt x="6284888" y="5550029"/>
                  <a:pt x="6295987" y="5582659"/>
                </a:cubicBezTo>
                <a:cubicBezTo>
                  <a:pt x="6311253" y="5681724"/>
                  <a:pt x="6295439" y="5695558"/>
                  <a:pt x="6364803" y="5784263"/>
                </a:cubicBezTo>
                <a:cubicBezTo>
                  <a:pt x="6379348" y="5818651"/>
                  <a:pt x="6412475" y="5906802"/>
                  <a:pt x="6423050" y="5922637"/>
                </a:cubicBezTo>
                <a:cubicBezTo>
                  <a:pt x="6445210" y="5973612"/>
                  <a:pt x="6468179" y="6023873"/>
                  <a:pt x="6497767" y="6090108"/>
                </a:cubicBezTo>
                <a:cubicBezTo>
                  <a:pt x="6571895" y="6150548"/>
                  <a:pt x="6572491" y="6236583"/>
                  <a:pt x="6606710" y="6281543"/>
                </a:cubicBezTo>
                <a:cubicBezTo>
                  <a:pt x="6633675" y="6335892"/>
                  <a:pt x="6654357" y="6388782"/>
                  <a:pt x="6667540" y="6443715"/>
                </a:cubicBezTo>
                <a:cubicBezTo>
                  <a:pt x="6685192" y="6466826"/>
                  <a:pt x="6650500" y="6508701"/>
                  <a:pt x="6659722" y="6550105"/>
                </a:cubicBezTo>
                <a:cubicBezTo>
                  <a:pt x="6665926" y="6645044"/>
                  <a:pt x="6669126" y="6627536"/>
                  <a:pt x="6671805" y="6687397"/>
                </a:cubicBezTo>
                <a:cubicBezTo>
                  <a:pt x="6682671" y="6733683"/>
                  <a:pt x="6665210" y="6772117"/>
                  <a:pt x="6669658" y="6806602"/>
                </a:cubicBezTo>
                <a:cubicBezTo>
                  <a:pt x="6661174" y="6812658"/>
                  <a:pt x="6667097" y="6831470"/>
                  <a:pt x="6675783" y="6850325"/>
                </a:cubicBezTo>
                <a:lnTo>
                  <a:pt x="6679704" y="6858000"/>
                </a:lnTo>
                <a:lnTo>
                  <a:pt x="4532241" y="6858000"/>
                </a:lnTo>
                <a:lnTo>
                  <a:pt x="1208596" y="6858000"/>
                </a:lnTo>
                <a:lnTo>
                  <a:pt x="0" y="6858000"/>
                </a:lnTo>
                <a:close/>
              </a:path>
            </a:pathLst>
          </a:custGeom>
        </p:spPr>
      </p:pic>
      <p:sp>
        <p:nvSpPr>
          <p:cNvPr id="2" name="TextBox 1">
            <a:extLst>
              <a:ext uri="{FF2B5EF4-FFF2-40B4-BE49-F238E27FC236}">
                <a16:creationId xmlns:a16="http://schemas.microsoft.com/office/drawing/2014/main" id="{559BFED9-A69B-4CB6-13F7-C3300A8B25CD}"/>
              </a:ext>
            </a:extLst>
          </p:cNvPr>
          <p:cNvSpPr txBox="1"/>
          <p:nvPr/>
        </p:nvSpPr>
        <p:spPr>
          <a:xfrm>
            <a:off x="7010400" y="308151"/>
            <a:ext cx="5181580" cy="6428979"/>
          </a:xfrm>
          <a:prstGeom prst="rect">
            <a:avLst/>
          </a:prstGeom>
        </p:spPr>
        <p:txBody>
          <a:bodyPr vert="horz" lIns="91440" tIns="45720" rIns="91440" bIns="45720" rtlCol="0">
            <a:normAutofit/>
          </a:bodyPr>
          <a:lstStyle/>
          <a:p>
            <a:pPr>
              <a:lnSpc>
                <a:spcPct val="90000"/>
              </a:lnSpc>
              <a:spcAft>
                <a:spcPts val="600"/>
              </a:spcAft>
            </a:pPr>
            <a:endParaRPr lang="en-US" sz="1100" dirty="0"/>
          </a:p>
          <a:p>
            <a:pPr>
              <a:lnSpc>
                <a:spcPct val="90000"/>
              </a:lnSpc>
              <a:spcAft>
                <a:spcPts val="600"/>
              </a:spcAft>
            </a:pPr>
            <a:endParaRPr lang="en-US" sz="1100" dirty="0"/>
          </a:p>
          <a:p>
            <a:pPr>
              <a:lnSpc>
                <a:spcPct val="90000"/>
              </a:lnSpc>
              <a:spcAft>
                <a:spcPts val="600"/>
              </a:spcAft>
            </a:pPr>
            <a:r>
              <a:rPr lang="en-US" sz="2800" b="1" dirty="0"/>
              <a:t>Concluding Prayer </a:t>
            </a:r>
          </a:p>
          <a:p>
            <a:pPr>
              <a:lnSpc>
                <a:spcPct val="90000"/>
              </a:lnSpc>
              <a:spcAft>
                <a:spcPts val="600"/>
              </a:spcAft>
            </a:pPr>
            <a:endParaRPr lang="en-US" sz="1100" dirty="0"/>
          </a:p>
          <a:p>
            <a:pPr>
              <a:lnSpc>
                <a:spcPct val="90000"/>
              </a:lnSpc>
              <a:spcAft>
                <a:spcPts val="600"/>
              </a:spcAft>
            </a:pPr>
            <a:endParaRPr lang="en-US" sz="2400" dirty="0"/>
          </a:p>
          <a:p>
            <a:pPr>
              <a:lnSpc>
                <a:spcPct val="90000"/>
              </a:lnSpc>
              <a:spcAft>
                <a:spcPts val="600"/>
              </a:spcAft>
            </a:pPr>
            <a:r>
              <a:rPr lang="en-US" sz="2400" dirty="0"/>
              <a:t>Lord, may I use the gift of listening to hear your voice in others</a:t>
            </a:r>
          </a:p>
          <a:p>
            <a:pPr>
              <a:lnSpc>
                <a:spcPct val="90000"/>
              </a:lnSpc>
              <a:spcAft>
                <a:spcPts val="600"/>
              </a:spcAft>
            </a:pPr>
            <a:endParaRPr lang="en-US" sz="2400" dirty="0"/>
          </a:p>
          <a:p>
            <a:pPr>
              <a:lnSpc>
                <a:spcPct val="90000"/>
              </a:lnSpc>
              <a:spcAft>
                <a:spcPts val="600"/>
              </a:spcAft>
            </a:pPr>
            <a:r>
              <a:rPr lang="en-US" sz="2400" dirty="0"/>
              <a:t> May I use the gift of my voice  to speak   your words to others </a:t>
            </a:r>
          </a:p>
          <a:p>
            <a:pPr>
              <a:lnSpc>
                <a:spcPct val="90000"/>
              </a:lnSpc>
              <a:spcAft>
                <a:spcPts val="600"/>
              </a:spcAft>
            </a:pPr>
            <a:endParaRPr lang="en-US" sz="2400" dirty="0"/>
          </a:p>
          <a:p>
            <a:pPr>
              <a:lnSpc>
                <a:spcPct val="90000"/>
              </a:lnSpc>
              <a:spcAft>
                <a:spcPts val="600"/>
              </a:spcAft>
            </a:pPr>
            <a:r>
              <a:rPr lang="en-US" sz="2400" dirty="0"/>
              <a:t>May I use the gift of my life  to share your love  with others</a:t>
            </a:r>
          </a:p>
          <a:p>
            <a:pPr>
              <a:lnSpc>
                <a:spcPct val="90000"/>
              </a:lnSpc>
              <a:spcAft>
                <a:spcPts val="600"/>
              </a:spcAft>
            </a:pPr>
            <a:endParaRPr lang="en-US" sz="2400" dirty="0"/>
          </a:p>
          <a:p>
            <a:pPr>
              <a:lnSpc>
                <a:spcPct val="90000"/>
              </a:lnSpc>
              <a:spcAft>
                <a:spcPts val="600"/>
              </a:spcAft>
            </a:pPr>
            <a:r>
              <a:rPr lang="en-US" sz="2400" dirty="0"/>
              <a:t>Amen  </a:t>
            </a:r>
          </a:p>
          <a:p>
            <a:pPr>
              <a:lnSpc>
                <a:spcPct val="90000"/>
              </a:lnSpc>
              <a:spcAft>
                <a:spcPts val="600"/>
              </a:spcAft>
            </a:pPr>
            <a:endParaRPr lang="en-US" sz="1100" dirty="0"/>
          </a:p>
          <a:p>
            <a:pPr>
              <a:lnSpc>
                <a:spcPct val="90000"/>
              </a:lnSpc>
              <a:spcAft>
                <a:spcPts val="600"/>
              </a:spcAft>
            </a:pPr>
            <a:endParaRPr lang="en-US" sz="1100" dirty="0"/>
          </a:p>
          <a:p>
            <a:pPr>
              <a:lnSpc>
                <a:spcPct val="90000"/>
              </a:lnSpc>
              <a:spcAft>
                <a:spcPts val="600"/>
              </a:spcAft>
            </a:pPr>
            <a:endParaRPr lang="en-US" sz="1100" dirty="0"/>
          </a:p>
          <a:p>
            <a:pPr>
              <a:lnSpc>
                <a:spcPct val="90000"/>
              </a:lnSpc>
              <a:spcAft>
                <a:spcPts val="600"/>
              </a:spcAft>
            </a:pPr>
            <a:endParaRPr lang="en-US" sz="1100" dirty="0"/>
          </a:p>
        </p:txBody>
      </p:sp>
    </p:spTree>
    <p:extLst>
      <p:ext uri="{BB962C8B-B14F-4D97-AF65-F5344CB8AC3E}">
        <p14:creationId xmlns:p14="http://schemas.microsoft.com/office/powerpoint/2010/main" val="39152712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penmyeyesLord.mp4">
            <a:hlinkClick r:id="" action="ppaction://media"/>
            <a:extLst>
              <a:ext uri="{FF2B5EF4-FFF2-40B4-BE49-F238E27FC236}">
                <a16:creationId xmlns:a16="http://schemas.microsoft.com/office/drawing/2014/main" id="{C7223F5D-7B42-81CA-B91E-7EC4686AC75B}"/>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28601" y="204788"/>
            <a:ext cx="4843462" cy="4681537"/>
          </a:xfrm>
          <a:prstGeom prst="rect">
            <a:avLst/>
          </a:prstGeom>
        </p:spPr>
      </p:pic>
      <p:sp>
        <p:nvSpPr>
          <p:cNvPr id="3" name="TextBox 2">
            <a:extLst>
              <a:ext uri="{FF2B5EF4-FFF2-40B4-BE49-F238E27FC236}">
                <a16:creationId xmlns:a16="http://schemas.microsoft.com/office/drawing/2014/main" id="{EE4E2177-692C-EBBF-47B7-C705DA1DE893}"/>
              </a:ext>
            </a:extLst>
          </p:cNvPr>
          <p:cNvSpPr txBox="1"/>
          <p:nvPr/>
        </p:nvSpPr>
        <p:spPr>
          <a:xfrm>
            <a:off x="5468005" y="0"/>
            <a:ext cx="6495394" cy="7104509"/>
          </a:xfrm>
          <a:prstGeom prst="rect">
            <a:avLst/>
          </a:prstGeom>
          <a:noFill/>
        </p:spPr>
        <p:txBody>
          <a:bodyPr wrap="square" numCol="2" rtlCol="0">
            <a:spAutoFit/>
          </a:bodyPr>
          <a:lstStyle/>
          <a:p>
            <a:pPr>
              <a:lnSpc>
                <a:spcPct val="150000"/>
              </a:lnSpc>
            </a:pPr>
            <a:r>
              <a:rPr lang="en-AU" b="1" dirty="0">
                <a:solidFill>
                  <a:srgbClr val="202124"/>
                </a:solidFill>
                <a:effectLst/>
                <a:latin typeface="Arial" panose="020B0604020202020204" pitchFamily="34" charset="0"/>
                <a:ea typeface="Times New Roman" panose="02020603050405020304" pitchFamily="18" charset="0"/>
              </a:rPr>
              <a:t>1.Open my eyes, Lord</a:t>
            </a:r>
            <a:br>
              <a:rPr lang="en-AU" dirty="0">
                <a:solidFill>
                  <a:srgbClr val="202124"/>
                </a:solidFill>
                <a:effectLst/>
                <a:latin typeface="Arial" panose="020B0604020202020204" pitchFamily="34" charset="0"/>
                <a:ea typeface="Times New Roman" panose="02020603050405020304" pitchFamily="18" charset="0"/>
              </a:rPr>
            </a:br>
            <a:r>
              <a:rPr lang="en-AU" dirty="0">
                <a:solidFill>
                  <a:srgbClr val="202124"/>
                </a:solidFill>
                <a:effectLst/>
                <a:latin typeface="Arial" panose="020B0604020202020204" pitchFamily="34" charset="0"/>
                <a:ea typeface="Times New Roman" panose="02020603050405020304" pitchFamily="18" charset="0"/>
              </a:rPr>
              <a:t>Help me to see Your face</a:t>
            </a:r>
            <a:br>
              <a:rPr lang="en-AU" dirty="0">
                <a:solidFill>
                  <a:srgbClr val="202124"/>
                </a:solidFill>
                <a:effectLst/>
                <a:latin typeface="Arial" panose="020B0604020202020204" pitchFamily="34" charset="0"/>
                <a:ea typeface="Times New Roman" panose="02020603050405020304" pitchFamily="18" charset="0"/>
              </a:rPr>
            </a:br>
            <a:r>
              <a:rPr lang="en-AU" dirty="0">
                <a:solidFill>
                  <a:srgbClr val="202124"/>
                </a:solidFill>
                <a:effectLst/>
                <a:latin typeface="Arial" panose="020B0604020202020204" pitchFamily="34" charset="0"/>
                <a:ea typeface="Times New Roman" panose="02020603050405020304" pitchFamily="18" charset="0"/>
              </a:rPr>
              <a:t>Open my eyes, Lord</a:t>
            </a:r>
            <a:br>
              <a:rPr lang="en-AU" dirty="0">
                <a:solidFill>
                  <a:srgbClr val="202124"/>
                </a:solidFill>
                <a:effectLst/>
                <a:latin typeface="Arial" panose="020B0604020202020204" pitchFamily="34" charset="0"/>
                <a:ea typeface="Times New Roman" panose="02020603050405020304" pitchFamily="18" charset="0"/>
              </a:rPr>
            </a:br>
            <a:r>
              <a:rPr lang="en-AU" dirty="0">
                <a:solidFill>
                  <a:srgbClr val="202124"/>
                </a:solidFill>
                <a:effectLst/>
                <a:latin typeface="Arial" panose="020B0604020202020204" pitchFamily="34" charset="0"/>
                <a:ea typeface="Times New Roman" panose="02020603050405020304" pitchFamily="18" charset="0"/>
              </a:rPr>
              <a:t>Help me to see</a:t>
            </a:r>
            <a:endParaRPr lang="en-AU" dirty="0">
              <a:effectLst/>
              <a:latin typeface="Times New Roman" panose="02020603050405020304" pitchFamily="18" charset="0"/>
              <a:ea typeface="Times New Roman" panose="02020603050405020304" pitchFamily="18" charset="0"/>
            </a:endParaRPr>
          </a:p>
          <a:p>
            <a:pPr>
              <a:lnSpc>
                <a:spcPct val="150000"/>
              </a:lnSpc>
            </a:pPr>
            <a:r>
              <a:rPr lang="en-AU" b="1" dirty="0">
                <a:solidFill>
                  <a:srgbClr val="202124"/>
                </a:solidFill>
                <a:effectLst/>
                <a:latin typeface="Arial" panose="020B0604020202020204" pitchFamily="34" charset="0"/>
                <a:ea typeface="Times New Roman" panose="02020603050405020304" pitchFamily="18" charset="0"/>
              </a:rPr>
              <a:t>2.Open my ears, Lord</a:t>
            </a:r>
            <a:br>
              <a:rPr lang="en-AU" dirty="0">
                <a:solidFill>
                  <a:srgbClr val="202124"/>
                </a:solidFill>
                <a:effectLst/>
                <a:latin typeface="Arial" panose="020B0604020202020204" pitchFamily="34" charset="0"/>
                <a:ea typeface="Times New Roman" panose="02020603050405020304" pitchFamily="18" charset="0"/>
              </a:rPr>
            </a:br>
            <a:r>
              <a:rPr lang="en-AU" dirty="0">
                <a:solidFill>
                  <a:srgbClr val="202124"/>
                </a:solidFill>
                <a:effectLst/>
                <a:latin typeface="Arial" panose="020B0604020202020204" pitchFamily="34" charset="0"/>
                <a:ea typeface="Times New Roman" panose="02020603050405020304" pitchFamily="18" charset="0"/>
              </a:rPr>
              <a:t>Help me to hear Your voice</a:t>
            </a:r>
            <a:br>
              <a:rPr lang="en-AU" dirty="0">
                <a:solidFill>
                  <a:srgbClr val="202124"/>
                </a:solidFill>
                <a:effectLst/>
                <a:latin typeface="Arial" panose="020B0604020202020204" pitchFamily="34" charset="0"/>
                <a:ea typeface="Times New Roman" panose="02020603050405020304" pitchFamily="18" charset="0"/>
              </a:rPr>
            </a:br>
            <a:r>
              <a:rPr lang="en-AU" dirty="0">
                <a:solidFill>
                  <a:srgbClr val="202124"/>
                </a:solidFill>
                <a:effectLst/>
                <a:latin typeface="Arial" panose="020B0604020202020204" pitchFamily="34" charset="0"/>
                <a:ea typeface="Times New Roman" panose="02020603050405020304" pitchFamily="18" charset="0"/>
              </a:rPr>
              <a:t>Open my ears, Lord</a:t>
            </a:r>
            <a:br>
              <a:rPr lang="en-AU" dirty="0">
                <a:solidFill>
                  <a:srgbClr val="202124"/>
                </a:solidFill>
                <a:effectLst/>
                <a:latin typeface="Arial" panose="020B0604020202020204" pitchFamily="34" charset="0"/>
                <a:ea typeface="Times New Roman" panose="02020603050405020304" pitchFamily="18" charset="0"/>
              </a:rPr>
            </a:br>
            <a:r>
              <a:rPr lang="en-AU" dirty="0">
                <a:solidFill>
                  <a:srgbClr val="202124"/>
                </a:solidFill>
                <a:effectLst/>
                <a:latin typeface="Arial" panose="020B0604020202020204" pitchFamily="34" charset="0"/>
                <a:ea typeface="Times New Roman" panose="02020603050405020304" pitchFamily="18" charset="0"/>
              </a:rPr>
              <a:t>Help me to heart</a:t>
            </a:r>
            <a:endParaRPr lang="en-AU" b="1" dirty="0">
              <a:solidFill>
                <a:srgbClr val="202124"/>
              </a:solidFill>
              <a:effectLst/>
              <a:latin typeface="Arial" panose="020B0604020202020204" pitchFamily="34" charset="0"/>
              <a:ea typeface="Times New Roman" panose="02020603050405020304" pitchFamily="18" charset="0"/>
            </a:endParaRPr>
          </a:p>
          <a:p>
            <a:pPr>
              <a:lnSpc>
                <a:spcPct val="150000"/>
              </a:lnSpc>
            </a:pPr>
            <a:r>
              <a:rPr lang="en-AU" b="1" dirty="0">
                <a:solidFill>
                  <a:srgbClr val="202124"/>
                </a:solidFill>
                <a:effectLst/>
                <a:latin typeface="Arial" panose="020B0604020202020204" pitchFamily="34" charset="0"/>
                <a:ea typeface="Times New Roman" panose="02020603050405020304" pitchFamily="18" charset="0"/>
              </a:rPr>
              <a:t>3.Open my heart, Lord</a:t>
            </a:r>
            <a:br>
              <a:rPr lang="en-AU" dirty="0">
                <a:solidFill>
                  <a:srgbClr val="202124"/>
                </a:solidFill>
                <a:effectLst/>
                <a:latin typeface="Arial" panose="020B0604020202020204" pitchFamily="34" charset="0"/>
                <a:ea typeface="Times New Roman" panose="02020603050405020304" pitchFamily="18" charset="0"/>
              </a:rPr>
            </a:br>
            <a:r>
              <a:rPr lang="en-AU" dirty="0">
                <a:solidFill>
                  <a:srgbClr val="202124"/>
                </a:solidFill>
                <a:effectLst/>
                <a:latin typeface="Arial" panose="020B0604020202020204" pitchFamily="34" charset="0"/>
                <a:ea typeface="Times New Roman" panose="02020603050405020304" pitchFamily="18" charset="0"/>
              </a:rPr>
              <a:t>Help me to love like You</a:t>
            </a:r>
            <a:br>
              <a:rPr lang="en-AU" dirty="0">
                <a:solidFill>
                  <a:srgbClr val="202124"/>
                </a:solidFill>
                <a:effectLst/>
                <a:latin typeface="Arial" panose="020B0604020202020204" pitchFamily="34" charset="0"/>
                <a:ea typeface="Times New Roman" panose="02020603050405020304" pitchFamily="18" charset="0"/>
              </a:rPr>
            </a:br>
            <a:r>
              <a:rPr lang="en-AU" dirty="0">
                <a:solidFill>
                  <a:srgbClr val="202124"/>
                </a:solidFill>
                <a:effectLst/>
                <a:latin typeface="Arial" panose="020B0604020202020204" pitchFamily="34" charset="0"/>
                <a:ea typeface="Times New Roman" panose="02020603050405020304" pitchFamily="18" charset="0"/>
              </a:rPr>
              <a:t>Open my heart, Lord</a:t>
            </a:r>
            <a:br>
              <a:rPr lang="en-AU" dirty="0">
                <a:solidFill>
                  <a:srgbClr val="202124"/>
                </a:solidFill>
                <a:effectLst/>
                <a:latin typeface="Arial" panose="020B0604020202020204" pitchFamily="34" charset="0"/>
                <a:ea typeface="Times New Roman" panose="02020603050405020304" pitchFamily="18" charset="0"/>
              </a:rPr>
            </a:br>
            <a:r>
              <a:rPr lang="en-AU" dirty="0">
                <a:solidFill>
                  <a:srgbClr val="202124"/>
                </a:solidFill>
                <a:effectLst/>
                <a:latin typeface="Arial" panose="020B0604020202020204" pitchFamily="34" charset="0"/>
                <a:ea typeface="Times New Roman" panose="02020603050405020304" pitchFamily="18" charset="0"/>
              </a:rPr>
              <a:t>Help me to love</a:t>
            </a:r>
            <a:endParaRPr lang="en-AU" b="1" dirty="0">
              <a:solidFill>
                <a:srgbClr val="202124"/>
              </a:solidFill>
              <a:latin typeface="Arial" panose="020B0604020202020204" pitchFamily="34" charset="0"/>
              <a:ea typeface="Times New Roman" panose="02020603050405020304" pitchFamily="18" charset="0"/>
            </a:endParaRPr>
          </a:p>
          <a:p>
            <a:pPr>
              <a:lnSpc>
                <a:spcPct val="150000"/>
              </a:lnSpc>
            </a:pPr>
            <a:r>
              <a:rPr lang="en-AU" b="1" dirty="0">
                <a:solidFill>
                  <a:srgbClr val="202124"/>
                </a:solidFill>
                <a:effectLst/>
                <a:latin typeface="Arial" panose="020B0604020202020204" pitchFamily="34" charset="0"/>
                <a:ea typeface="Times New Roman" panose="02020603050405020304" pitchFamily="18" charset="0"/>
              </a:rPr>
              <a:t>4.I live within You</a:t>
            </a:r>
            <a:br>
              <a:rPr lang="en-AU" dirty="0">
                <a:solidFill>
                  <a:srgbClr val="202124"/>
                </a:solidFill>
                <a:effectLst/>
                <a:latin typeface="Arial" panose="020B0604020202020204" pitchFamily="34" charset="0"/>
                <a:ea typeface="Times New Roman" panose="02020603050405020304" pitchFamily="18" charset="0"/>
              </a:rPr>
            </a:br>
            <a:r>
              <a:rPr lang="en-AU" dirty="0">
                <a:solidFill>
                  <a:srgbClr val="202124"/>
                </a:solidFill>
                <a:effectLst/>
                <a:latin typeface="Arial" panose="020B0604020202020204" pitchFamily="34" charset="0"/>
                <a:ea typeface="Times New Roman" panose="02020603050405020304" pitchFamily="18" charset="0"/>
              </a:rPr>
              <a:t>Deep in Your heart, oh love</a:t>
            </a:r>
            <a:br>
              <a:rPr lang="en-AU" dirty="0">
                <a:solidFill>
                  <a:srgbClr val="202124"/>
                </a:solidFill>
                <a:effectLst/>
                <a:latin typeface="Arial" panose="020B0604020202020204" pitchFamily="34" charset="0"/>
                <a:ea typeface="Times New Roman" panose="02020603050405020304" pitchFamily="18" charset="0"/>
              </a:rPr>
            </a:br>
            <a:r>
              <a:rPr lang="en-AU" dirty="0">
                <a:solidFill>
                  <a:srgbClr val="202124"/>
                </a:solidFill>
                <a:effectLst/>
                <a:latin typeface="Arial" panose="020B0604020202020204" pitchFamily="34" charset="0"/>
                <a:ea typeface="Times New Roman" panose="02020603050405020304" pitchFamily="18" charset="0"/>
              </a:rPr>
              <a:t>I live within You</a:t>
            </a:r>
            <a:br>
              <a:rPr lang="en-AU" dirty="0">
                <a:solidFill>
                  <a:srgbClr val="202124"/>
                </a:solidFill>
                <a:effectLst/>
                <a:latin typeface="Arial" panose="020B0604020202020204" pitchFamily="34" charset="0"/>
                <a:ea typeface="Times New Roman" panose="02020603050405020304" pitchFamily="18" charset="0"/>
              </a:rPr>
            </a:br>
            <a:r>
              <a:rPr lang="en-AU" dirty="0">
                <a:solidFill>
                  <a:srgbClr val="202124"/>
                </a:solidFill>
                <a:effectLst/>
                <a:latin typeface="Arial" panose="020B0604020202020204" pitchFamily="34" charset="0"/>
                <a:ea typeface="Times New Roman" panose="02020603050405020304" pitchFamily="18" charset="0"/>
              </a:rPr>
              <a:t>Rest now in me</a:t>
            </a:r>
            <a:endParaRPr lang="en-AU" dirty="0">
              <a:effectLst/>
              <a:latin typeface="Times New Roman" panose="02020603050405020304" pitchFamily="18" charset="0"/>
              <a:ea typeface="Times New Roman" panose="02020603050405020304" pitchFamily="18" charset="0"/>
            </a:endParaRPr>
          </a:p>
          <a:p>
            <a:pPr>
              <a:lnSpc>
                <a:spcPct val="150000"/>
              </a:lnSpc>
            </a:pPr>
            <a:r>
              <a:rPr lang="en-AU" dirty="0">
                <a:solidFill>
                  <a:srgbClr val="202124"/>
                </a:solidFill>
                <a:effectLst/>
                <a:latin typeface="Arial" panose="020B0604020202020204" pitchFamily="34" charset="0"/>
                <a:ea typeface="Times New Roman" panose="02020603050405020304" pitchFamily="18" charset="0"/>
              </a:rPr>
              <a:t> </a:t>
            </a:r>
            <a:endParaRPr lang="en-AU" dirty="0">
              <a:effectLst/>
              <a:latin typeface="Times New Roman" panose="02020603050405020304" pitchFamily="18" charset="0"/>
              <a:ea typeface="Times New Roman" panose="02020603050405020304" pitchFamily="18" charset="0"/>
            </a:endParaRPr>
          </a:p>
          <a:p>
            <a:endParaRPr lang="en-AU" dirty="0"/>
          </a:p>
        </p:txBody>
      </p:sp>
      <p:sp>
        <p:nvSpPr>
          <p:cNvPr id="4" name="TextBox 3">
            <a:extLst>
              <a:ext uri="{FF2B5EF4-FFF2-40B4-BE49-F238E27FC236}">
                <a16:creationId xmlns:a16="http://schemas.microsoft.com/office/drawing/2014/main" id="{A7CF9A15-D008-59D5-F996-50D336B35477}"/>
              </a:ext>
            </a:extLst>
          </p:cNvPr>
          <p:cNvSpPr txBox="1"/>
          <p:nvPr/>
        </p:nvSpPr>
        <p:spPr>
          <a:xfrm>
            <a:off x="336331" y="5328745"/>
            <a:ext cx="4735732" cy="873252"/>
          </a:xfrm>
          <a:prstGeom prst="rect">
            <a:avLst/>
          </a:prstGeom>
          <a:noFill/>
        </p:spPr>
        <p:txBody>
          <a:bodyPr wrap="square" rtlCol="0">
            <a:spAutoFit/>
          </a:bodyPr>
          <a:lstStyle/>
          <a:p>
            <a:pPr>
              <a:lnSpc>
                <a:spcPct val="150000"/>
              </a:lnSpc>
            </a:pPr>
            <a:r>
              <a:rPr lang="en-AU" dirty="0">
                <a:solidFill>
                  <a:srgbClr val="70757A"/>
                </a:solidFill>
                <a:effectLst/>
                <a:latin typeface="Arial" panose="020B0604020202020204" pitchFamily="34" charset="0"/>
                <a:ea typeface="Times New Roman" panose="02020603050405020304" pitchFamily="18" charset="0"/>
              </a:rPr>
              <a:t>Songwriters: Jesse </a:t>
            </a:r>
            <a:r>
              <a:rPr lang="en-AU" dirty="0" err="1">
                <a:solidFill>
                  <a:srgbClr val="70757A"/>
                </a:solidFill>
                <a:effectLst/>
                <a:latin typeface="Arial" panose="020B0604020202020204" pitchFamily="34" charset="0"/>
                <a:ea typeface="Times New Roman" panose="02020603050405020304" pitchFamily="18" charset="0"/>
              </a:rPr>
              <a:t>Manibusan</a:t>
            </a:r>
            <a:r>
              <a:rPr lang="en-AU" dirty="0">
                <a:solidFill>
                  <a:srgbClr val="70757A"/>
                </a:solidFill>
                <a:effectLst/>
                <a:latin typeface="Arial" panose="020B0604020202020204" pitchFamily="34" charset="0"/>
                <a:ea typeface="Times New Roman" panose="02020603050405020304" pitchFamily="18" charset="0"/>
              </a:rPr>
              <a:t> Open My Eyes lyrics © </a:t>
            </a:r>
            <a:r>
              <a:rPr lang="en-AU" dirty="0" err="1">
                <a:solidFill>
                  <a:srgbClr val="70757A"/>
                </a:solidFill>
                <a:effectLst/>
                <a:latin typeface="Arial" panose="020B0604020202020204" pitchFamily="34" charset="0"/>
                <a:ea typeface="Times New Roman" panose="02020603050405020304" pitchFamily="18" charset="0"/>
              </a:rPr>
              <a:t>Spiritandsongcom</a:t>
            </a:r>
            <a:r>
              <a:rPr lang="en-AU" dirty="0">
                <a:solidFill>
                  <a:srgbClr val="70757A"/>
                </a:solidFill>
                <a:effectLst/>
                <a:latin typeface="Arial" panose="020B0604020202020204" pitchFamily="34" charset="0"/>
                <a:ea typeface="Times New Roman" panose="02020603050405020304" pitchFamily="18" charset="0"/>
              </a:rPr>
              <a:t> Publishing</a:t>
            </a:r>
            <a:endParaRPr lang="en-AU" dirty="0">
              <a:solidFill>
                <a:srgbClr val="70757A"/>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32957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591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TotalTime>
  <Words>701</Words>
  <Application>Microsoft Macintosh PowerPoint</Application>
  <PresentationFormat>Widescreen</PresentationFormat>
  <Paragraphs>79</Paragraphs>
  <Slides>9</Slides>
  <Notes>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Calibri Light</vt:lpstr>
      <vt:lpstr>neue-haas-unica</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MARIA FORDE</dc:creator>
  <cp:lastModifiedBy>MARIA FORDE</cp:lastModifiedBy>
  <cp:revision>3</cp:revision>
  <dcterms:created xsi:type="dcterms:W3CDTF">2022-12-07T03:10:05Z</dcterms:created>
  <dcterms:modified xsi:type="dcterms:W3CDTF">2022-12-07T21:43:52Z</dcterms:modified>
</cp:coreProperties>
</file>