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72" r:id="rId2"/>
    <p:sldId id="278" r:id="rId3"/>
    <p:sldId id="263" r:id="rId4"/>
    <p:sldId id="279" r:id="rId5"/>
    <p:sldId id="280" r:id="rId6"/>
    <p:sldId id="274" r:id="rId7"/>
    <p:sldId id="276" r:id="rId8"/>
    <p:sldId id="275" r:id="rId9"/>
    <p:sldId id="268" r:id="rId10"/>
    <p:sldId id="256" r:id="rId11"/>
    <p:sldId id="269" r:id="rId12"/>
    <p:sldId id="259" r:id="rId13"/>
    <p:sldId id="262" r:id="rId14"/>
    <p:sldId id="266" r:id="rId15"/>
    <p:sldId id="270" r:id="rId16"/>
    <p:sldId id="267" r:id="rId17"/>
    <p:sldId id="260" r:id="rId18"/>
    <p:sldId id="265" r:id="rId19"/>
    <p:sldId id="271" r:id="rId20"/>
    <p:sldId id="281"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0"/>
    <p:restoredTop sz="96327"/>
  </p:normalViewPr>
  <p:slideViewPr>
    <p:cSldViewPr snapToGrid="0" snapToObjects="1">
      <p:cViewPr varScale="1">
        <p:scale>
          <a:sx n="116" d="100"/>
          <a:sy n="116" d="100"/>
        </p:scale>
        <p:origin x="416" y="192"/>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4D6C4A-FFC7-394C-9B16-6A0523D7DC5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AU"/>
          </a:p>
        </p:txBody>
      </p:sp>
      <p:sp>
        <p:nvSpPr>
          <p:cNvPr id="3" name="Subtitle 2">
            <a:extLst>
              <a:ext uri="{FF2B5EF4-FFF2-40B4-BE49-F238E27FC236}">
                <a16:creationId xmlns:a16="http://schemas.microsoft.com/office/drawing/2014/main" id="{1472A4C6-72E6-2A4F-B9D8-95D7D18D2B1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AU"/>
          </a:p>
        </p:txBody>
      </p:sp>
      <p:sp>
        <p:nvSpPr>
          <p:cNvPr id="4" name="Date Placeholder 3">
            <a:extLst>
              <a:ext uri="{FF2B5EF4-FFF2-40B4-BE49-F238E27FC236}">
                <a16:creationId xmlns:a16="http://schemas.microsoft.com/office/drawing/2014/main" id="{03EFF3B7-CDC0-0B40-97C5-2FDF00BCA2E0}"/>
              </a:ext>
            </a:extLst>
          </p:cNvPr>
          <p:cNvSpPr>
            <a:spLocks noGrp="1"/>
          </p:cNvSpPr>
          <p:nvPr>
            <p:ph type="dt" sz="half" idx="10"/>
          </p:nvPr>
        </p:nvSpPr>
        <p:spPr/>
        <p:txBody>
          <a:bodyPr/>
          <a:lstStyle/>
          <a:p>
            <a:fld id="{216A6935-533C-834E-9D44-5E68CC5B00FD}" type="datetimeFigureOut">
              <a:rPr lang="en-AU" smtClean="0"/>
              <a:t>27/1/22</a:t>
            </a:fld>
            <a:endParaRPr lang="en-AU" dirty="0"/>
          </a:p>
        </p:txBody>
      </p:sp>
      <p:sp>
        <p:nvSpPr>
          <p:cNvPr id="5" name="Footer Placeholder 4">
            <a:extLst>
              <a:ext uri="{FF2B5EF4-FFF2-40B4-BE49-F238E27FC236}">
                <a16:creationId xmlns:a16="http://schemas.microsoft.com/office/drawing/2014/main" id="{D8E37616-C9C4-6040-8D7D-C10A0EA66C78}"/>
              </a:ext>
            </a:extLst>
          </p:cNvPr>
          <p:cNvSpPr>
            <a:spLocks noGrp="1"/>
          </p:cNvSpPr>
          <p:nvPr>
            <p:ph type="ftr" sz="quarter" idx="11"/>
          </p:nvPr>
        </p:nvSpPr>
        <p:spPr/>
        <p:txBody>
          <a:bodyPr/>
          <a:lstStyle/>
          <a:p>
            <a:endParaRPr lang="en-AU" dirty="0"/>
          </a:p>
        </p:txBody>
      </p:sp>
      <p:sp>
        <p:nvSpPr>
          <p:cNvPr id="6" name="Slide Number Placeholder 5">
            <a:extLst>
              <a:ext uri="{FF2B5EF4-FFF2-40B4-BE49-F238E27FC236}">
                <a16:creationId xmlns:a16="http://schemas.microsoft.com/office/drawing/2014/main" id="{AF07DB08-F3CD-294B-ACCD-681283DEFA5B}"/>
              </a:ext>
            </a:extLst>
          </p:cNvPr>
          <p:cNvSpPr>
            <a:spLocks noGrp="1"/>
          </p:cNvSpPr>
          <p:nvPr>
            <p:ph type="sldNum" sz="quarter" idx="12"/>
          </p:nvPr>
        </p:nvSpPr>
        <p:spPr/>
        <p:txBody>
          <a:bodyPr/>
          <a:lstStyle/>
          <a:p>
            <a:fld id="{50C11B6B-BB13-0F4F-B989-5A21C4B90391}" type="slidenum">
              <a:rPr lang="en-AU" smtClean="0"/>
              <a:t>‹#›</a:t>
            </a:fld>
            <a:endParaRPr lang="en-AU" dirty="0"/>
          </a:p>
        </p:txBody>
      </p:sp>
    </p:spTree>
    <p:extLst>
      <p:ext uri="{BB962C8B-B14F-4D97-AF65-F5344CB8AC3E}">
        <p14:creationId xmlns:p14="http://schemas.microsoft.com/office/powerpoint/2010/main" val="36373308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5EC988-E1E3-4A47-8D61-D4A1F0D306B4}"/>
              </a:ext>
            </a:extLst>
          </p:cNvPr>
          <p:cNvSpPr>
            <a:spLocks noGrp="1"/>
          </p:cNvSpPr>
          <p:nvPr>
            <p:ph type="title"/>
          </p:nvPr>
        </p:nvSpPr>
        <p:spPr/>
        <p:txBody>
          <a:bodyPr/>
          <a:lstStyle/>
          <a:p>
            <a:r>
              <a:rPr lang="en-GB"/>
              <a:t>Click to edit Master title style</a:t>
            </a:r>
            <a:endParaRPr lang="en-AU"/>
          </a:p>
        </p:txBody>
      </p:sp>
      <p:sp>
        <p:nvSpPr>
          <p:cNvPr id="3" name="Vertical Text Placeholder 2">
            <a:extLst>
              <a:ext uri="{FF2B5EF4-FFF2-40B4-BE49-F238E27FC236}">
                <a16:creationId xmlns:a16="http://schemas.microsoft.com/office/drawing/2014/main" id="{9FF0F9A1-C9A7-9C44-B041-EBC791A403A4}"/>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Date Placeholder 3">
            <a:extLst>
              <a:ext uri="{FF2B5EF4-FFF2-40B4-BE49-F238E27FC236}">
                <a16:creationId xmlns:a16="http://schemas.microsoft.com/office/drawing/2014/main" id="{49D0DF24-051A-B246-9DA1-CC1A0BCD9E78}"/>
              </a:ext>
            </a:extLst>
          </p:cNvPr>
          <p:cNvSpPr>
            <a:spLocks noGrp="1"/>
          </p:cNvSpPr>
          <p:nvPr>
            <p:ph type="dt" sz="half" idx="10"/>
          </p:nvPr>
        </p:nvSpPr>
        <p:spPr/>
        <p:txBody>
          <a:bodyPr/>
          <a:lstStyle/>
          <a:p>
            <a:fld id="{216A6935-533C-834E-9D44-5E68CC5B00FD}" type="datetimeFigureOut">
              <a:rPr lang="en-AU" smtClean="0"/>
              <a:t>27/1/22</a:t>
            </a:fld>
            <a:endParaRPr lang="en-AU" dirty="0"/>
          </a:p>
        </p:txBody>
      </p:sp>
      <p:sp>
        <p:nvSpPr>
          <p:cNvPr id="5" name="Footer Placeholder 4">
            <a:extLst>
              <a:ext uri="{FF2B5EF4-FFF2-40B4-BE49-F238E27FC236}">
                <a16:creationId xmlns:a16="http://schemas.microsoft.com/office/drawing/2014/main" id="{B6166DEF-8214-D547-AFA6-9258AC1E6280}"/>
              </a:ext>
            </a:extLst>
          </p:cNvPr>
          <p:cNvSpPr>
            <a:spLocks noGrp="1"/>
          </p:cNvSpPr>
          <p:nvPr>
            <p:ph type="ftr" sz="quarter" idx="11"/>
          </p:nvPr>
        </p:nvSpPr>
        <p:spPr/>
        <p:txBody>
          <a:bodyPr/>
          <a:lstStyle/>
          <a:p>
            <a:endParaRPr lang="en-AU" dirty="0"/>
          </a:p>
        </p:txBody>
      </p:sp>
      <p:sp>
        <p:nvSpPr>
          <p:cNvPr id="6" name="Slide Number Placeholder 5">
            <a:extLst>
              <a:ext uri="{FF2B5EF4-FFF2-40B4-BE49-F238E27FC236}">
                <a16:creationId xmlns:a16="http://schemas.microsoft.com/office/drawing/2014/main" id="{D21D0294-A8B1-E84E-964C-3CCCC60E2581}"/>
              </a:ext>
            </a:extLst>
          </p:cNvPr>
          <p:cNvSpPr>
            <a:spLocks noGrp="1"/>
          </p:cNvSpPr>
          <p:nvPr>
            <p:ph type="sldNum" sz="quarter" idx="12"/>
          </p:nvPr>
        </p:nvSpPr>
        <p:spPr/>
        <p:txBody>
          <a:bodyPr/>
          <a:lstStyle/>
          <a:p>
            <a:fld id="{50C11B6B-BB13-0F4F-B989-5A21C4B90391}" type="slidenum">
              <a:rPr lang="en-AU" smtClean="0"/>
              <a:t>‹#›</a:t>
            </a:fld>
            <a:endParaRPr lang="en-AU" dirty="0"/>
          </a:p>
        </p:txBody>
      </p:sp>
    </p:spTree>
    <p:extLst>
      <p:ext uri="{BB962C8B-B14F-4D97-AF65-F5344CB8AC3E}">
        <p14:creationId xmlns:p14="http://schemas.microsoft.com/office/powerpoint/2010/main" val="10947515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8F2D081-5B89-094C-8B28-CA35D66DBE24}"/>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AU"/>
          </a:p>
        </p:txBody>
      </p:sp>
      <p:sp>
        <p:nvSpPr>
          <p:cNvPr id="3" name="Vertical Text Placeholder 2">
            <a:extLst>
              <a:ext uri="{FF2B5EF4-FFF2-40B4-BE49-F238E27FC236}">
                <a16:creationId xmlns:a16="http://schemas.microsoft.com/office/drawing/2014/main" id="{45D539ED-BE5B-E243-A844-7AA7622ABD6F}"/>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Date Placeholder 3">
            <a:extLst>
              <a:ext uri="{FF2B5EF4-FFF2-40B4-BE49-F238E27FC236}">
                <a16:creationId xmlns:a16="http://schemas.microsoft.com/office/drawing/2014/main" id="{876303FE-152B-FD4B-999C-BE07BBD88CE2}"/>
              </a:ext>
            </a:extLst>
          </p:cNvPr>
          <p:cNvSpPr>
            <a:spLocks noGrp="1"/>
          </p:cNvSpPr>
          <p:nvPr>
            <p:ph type="dt" sz="half" idx="10"/>
          </p:nvPr>
        </p:nvSpPr>
        <p:spPr/>
        <p:txBody>
          <a:bodyPr/>
          <a:lstStyle/>
          <a:p>
            <a:fld id="{216A6935-533C-834E-9D44-5E68CC5B00FD}" type="datetimeFigureOut">
              <a:rPr lang="en-AU" smtClean="0"/>
              <a:t>27/1/22</a:t>
            </a:fld>
            <a:endParaRPr lang="en-AU" dirty="0"/>
          </a:p>
        </p:txBody>
      </p:sp>
      <p:sp>
        <p:nvSpPr>
          <p:cNvPr id="5" name="Footer Placeholder 4">
            <a:extLst>
              <a:ext uri="{FF2B5EF4-FFF2-40B4-BE49-F238E27FC236}">
                <a16:creationId xmlns:a16="http://schemas.microsoft.com/office/drawing/2014/main" id="{6D2083E4-19A6-DC40-8CDF-6E8B75A92715}"/>
              </a:ext>
            </a:extLst>
          </p:cNvPr>
          <p:cNvSpPr>
            <a:spLocks noGrp="1"/>
          </p:cNvSpPr>
          <p:nvPr>
            <p:ph type="ftr" sz="quarter" idx="11"/>
          </p:nvPr>
        </p:nvSpPr>
        <p:spPr/>
        <p:txBody>
          <a:bodyPr/>
          <a:lstStyle/>
          <a:p>
            <a:endParaRPr lang="en-AU" dirty="0"/>
          </a:p>
        </p:txBody>
      </p:sp>
      <p:sp>
        <p:nvSpPr>
          <p:cNvPr id="6" name="Slide Number Placeholder 5">
            <a:extLst>
              <a:ext uri="{FF2B5EF4-FFF2-40B4-BE49-F238E27FC236}">
                <a16:creationId xmlns:a16="http://schemas.microsoft.com/office/drawing/2014/main" id="{FBC3D67B-3F27-3B4B-B5B8-D4ABE4163F5F}"/>
              </a:ext>
            </a:extLst>
          </p:cNvPr>
          <p:cNvSpPr>
            <a:spLocks noGrp="1"/>
          </p:cNvSpPr>
          <p:nvPr>
            <p:ph type="sldNum" sz="quarter" idx="12"/>
          </p:nvPr>
        </p:nvSpPr>
        <p:spPr/>
        <p:txBody>
          <a:bodyPr/>
          <a:lstStyle/>
          <a:p>
            <a:fld id="{50C11B6B-BB13-0F4F-B989-5A21C4B90391}" type="slidenum">
              <a:rPr lang="en-AU" smtClean="0"/>
              <a:t>‹#›</a:t>
            </a:fld>
            <a:endParaRPr lang="en-AU" dirty="0"/>
          </a:p>
        </p:txBody>
      </p:sp>
    </p:spTree>
    <p:extLst>
      <p:ext uri="{BB962C8B-B14F-4D97-AF65-F5344CB8AC3E}">
        <p14:creationId xmlns:p14="http://schemas.microsoft.com/office/powerpoint/2010/main" val="15882635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2799A5-71F8-FB4D-927B-0F09D0077852}"/>
              </a:ext>
            </a:extLst>
          </p:cNvPr>
          <p:cNvSpPr>
            <a:spLocks noGrp="1"/>
          </p:cNvSpPr>
          <p:nvPr>
            <p:ph type="title"/>
          </p:nvPr>
        </p:nvSpPr>
        <p:spPr/>
        <p:txBody>
          <a:bodyPr/>
          <a:lstStyle/>
          <a:p>
            <a:r>
              <a:rPr lang="en-GB"/>
              <a:t>Click to edit Master title style</a:t>
            </a:r>
            <a:endParaRPr lang="en-AU"/>
          </a:p>
        </p:txBody>
      </p:sp>
      <p:sp>
        <p:nvSpPr>
          <p:cNvPr id="3" name="Content Placeholder 2">
            <a:extLst>
              <a:ext uri="{FF2B5EF4-FFF2-40B4-BE49-F238E27FC236}">
                <a16:creationId xmlns:a16="http://schemas.microsoft.com/office/drawing/2014/main" id="{96E78D34-4D70-AD4A-BDFE-D9010A2F46AB}"/>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Date Placeholder 3">
            <a:extLst>
              <a:ext uri="{FF2B5EF4-FFF2-40B4-BE49-F238E27FC236}">
                <a16:creationId xmlns:a16="http://schemas.microsoft.com/office/drawing/2014/main" id="{E81866D4-0ACD-B14A-9B07-34C64C334FE4}"/>
              </a:ext>
            </a:extLst>
          </p:cNvPr>
          <p:cNvSpPr>
            <a:spLocks noGrp="1"/>
          </p:cNvSpPr>
          <p:nvPr>
            <p:ph type="dt" sz="half" idx="10"/>
          </p:nvPr>
        </p:nvSpPr>
        <p:spPr/>
        <p:txBody>
          <a:bodyPr/>
          <a:lstStyle/>
          <a:p>
            <a:fld id="{216A6935-533C-834E-9D44-5E68CC5B00FD}" type="datetimeFigureOut">
              <a:rPr lang="en-AU" smtClean="0"/>
              <a:t>27/1/22</a:t>
            </a:fld>
            <a:endParaRPr lang="en-AU" dirty="0"/>
          </a:p>
        </p:txBody>
      </p:sp>
      <p:sp>
        <p:nvSpPr>
          <p:cNvPr id="5" name="Footer Placeholder 4">
            <a:extLst>
              <a:ext uri="{FF2B5EF4-FFF2-40B4-BE49-F238E27FC236}">
                <a16:creationId xmlns:a16="http://schemas.microsoft.com/office/drawing/2014/main" id="{6AD7523F-3214-174D-B57E-614F1333030F}"/>
              </a:ext>
            </a:extLst>
          </p:cNvPr>
          <p:cNvSpPr>
            <a:spLocks noGrp="1"/>
          </p:cNvSpPr>
          <p:nvPr>
            <p:ph type="ftr" sz="quarter" idx="11"/>
          </p:nvPr>
        </p:nvSpPr>
        <p:spPr/>
        <p:txBody>
          <a:bodyPr/>
          <a:lstStyle/>
          <a:p>
            <a:endParaRPr lang="en-AU" dirty="0"/>
          </a:p>
        </p:txBody>
      </p:sp>
      <p:sp>
        <p:nvSpPr>
          <p:cNvPr id="6" name="Slide Number Placeholder 5">
            <a:extLst>
              <a:ext uri="{FF2B5EF4-FFF2-40B4-BE49-F238E27FC236}">
                <a16:creationId xmlns:a16="http://schemas.microsoft.com/office/drawing/2014/main" id="{D85394D1-263B-2343-BC2D-FF9D2DED2BBA}"/>
              </a:ext>
            </a:extLst>
          </p:cNvPr>
          <p:cNvSpPr>
            <a:spLocks noGrp="1"/>
          </p:cNvSpPr>
          <p:nvPr>
            <p:ph type="sldNum" sz="quarter" idx="12"/>
          </p:nvPr>
        </p:nvSpPr>
        <p:spPr/>
        <p:txBody>
          <a:bodyPr/>
          <a:lstStyle/>
          <a:p>
            <a:fld id="{50C11B6B-BB13-0F4F-B989-5A21C4B90391}" type="slidenum">
              <a:rPr lang="en-AU" smtClean="0"/>
              <a:t>‹#›</a:t>
            </a:fld>
            <a:endParaRPr lang="en-AU" dirty="0"/>
          </a:p>
        </p:txBody>
      </p:sp>
    </p:spTree>
    <p:extLst>
      <p:ext uri="{BB962C8B-B14F-4D97-AF65-F5344CB8AC3E}">
        <p14:creationId xmlns:p14="http://schemas.microsoft.com/office/powerpoint/2010/main" val="42889984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864734-DC5B-2A45-8492-A0C08FA65F59}"/>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AU"/>
          </a:p>
        </p:txBody>
      </p:sp>
      <p:sp>
        <p:nvSpPr>
          <p:cNvPr id="3" name="Text Placeholder 2">
            <a:extLst>
              <a:ext uri="{FF2B5EF4-FFF2-40B4-BE49-F238E27FC236}">
                <a16:creationId xmlns:a16="http://schemas.microsoft.com/office/drawing/2014/main" id="{5C2542EE-C5ED-5848-BCFF-5A2F04E7C6D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050E29C3-6BEE-794E-8A87-EE63F7FB08E4}"/>
              </a:ext>
            </a:extLst>
          </p:cNvPr>
          <p:cNvSpPr>
            <a:spLocks noGrp="1"/>
          </p:cNvSpPr>
          <p:nvPr>
            <p:ph type="dt" sz="half" idx="10"/>
          </p:nvPr>
        </p:nvSpPr>
        <p:spPr/>
        <p:txBody>
          <a:bodyPr/>
          <a:lstStyle/>
          <a:p>
            <a:fld id="{216A6935-533C-834E-9D44-5E68CC5B00FD}" type="datetimeFigureOut">
              <a:rPr lang="en-AU" smtClean="0"/>
              <a:t>27/1/22</a:t>
            </a:fld>
            <a:endParaRPr lang="en-AU" dirty="0"/>
          </a:p>
        </p:txBody>
      </p:sp>
      <p:sp>
        <p:nvSpPr>
          <p:cNvPr id="5" name="Footer Placeholder 4">
            <a:extLst>
              <a:ext uri="{FF2B5EF4-FFF2-40B4-BE49-F238E27FC236}">
                <a16:creationId xmlns:a16="http://schemas.microsoft.com/office/drawing/2014/main" id="{B89EEDE7-558E-C844-BA9A-CB18D9464394}"/>
              </a:ext>
            </a:extLst>
          </p:cNvPr>
          <p:cNvSpPr>
            <a:spLocks noGrp="1"/>
          </p:cNvSpPr>
          <p:nvPr>
            <p:ph type="ftr" sz="quarter" idx="11"/>
          </p:nvPr>
        </p:nvSpPr>
        <p:spPr/>
        <p:txBody>
          <a:bodyPr/>
          <a:lstStyle/>
          <a:p>
            <a:endParaRPr lang="en-AU" dirty="0"/>
          </a:p>
        </p:txBody>
      </p:sp>
      <p:sp>
        <p:nvSpPr>
          <p:cNvPr id="6" name="Slide Number Placeholder 5">
            <a:extLst>
              <a:ext uri="{FF2B5EF4-FFF2-40B4-BE49-F238E27FC236}">
                <a16:creationId xmlns:a16="http://schemas.microsoft.com/office/drawing/2014/main" id="{A88C1E2C-A1B1-F94D-BF8B-90E26EFB3E71}"/>
              </a:ext>
            </a:extLst>
          </p:cNvPr>
          <p:cNvSpPr>
            <a:spLocks noGrp="1"/>
          </p:cNvSpPr>
          <p:nvPr>
            <p:ph type="sldNum" sz="quarter" idx="12"/>
          </p:nvPr>
        </p:nvSpPr>
        <p:spPr/>
        <p:txBody>
          <a:bodyPr/>
          <a:lstStyle/>
          <a:p>
            <a:fld id="{50C11B6B-BB13-0F4F-B989-5A21C4B90391}" type="slidenum">
              <a:rPr lang="en-AU" smtClean="0"/>
              <a:t>‹#›</a:t>
            </a:fld>
            <a:endParaRPr lang="en-AU" dirty="0"/>
          </a:p>
        </p:txBody>
      </p:sp>
    </p:spTree>
    <p:extLst>
      <p:ext uri="{BB962C8B-B14F-4D97-AF65-F5344CB8AC3E}">
        <p14:creationId xmlns:p14="http://schemas.microsoft.com/office/powerpoint/2010/main" val="13643914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73C866-D1EB-A848-ACE2-E91612CB1B21}"/>
              </a:ext>
            </a:extLst>
          </p:cNvPr>
          <p:cNvSpPr>
            <a:spLocks noGrp="1"/>
          </p:cNvSpPr>
          <p:nvPr>
            <p:ph type="title"/>
          </p:nvPr>
        </p:nvSpPr>
        <p:spPr/>
        <p:txBody>
          <a:bodyPr/>
          <a:lstStyle/>
          <a:p>
            <a:r>
              <a:rPr lang="en-GB"/>
              <a:t>Click to edit Master title style</a:t>
            </a:r>
            <a:endParaRPr lang="en-AU"/>
          </a:p>
        </p:txBody>
      </p:sp>
      <p:sp>
        <p:nvSpPr>
          <p:cNvPr id="3" name="Content Placeholder 2">
            <a:extLst>
              <a:ext uri="{FF2B5EF4-FFF2-40B4-BE49-F238E27FC236}">
                <a16:creationId xmlns:a16="http://schemas.microsoft.com/office/drawing/2014/main" id="{5AD9B0F1-7300-2F40-8882-A19945460214}"/>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Content Placeholder 3">
            <a:extLst>
              <a:ext uri="{FF2B5EF4-FFF2-40B4-BE49-F238E27FC236}">
                <a16:creationId xmlns:a16="http://schemas.microsoft.com/office/drawing/2014/main" id="{DA2D0B91-DE08-5D45-9F41-9072930701DA}"/>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5" name="Date Placeholder 4">
            <a:extLst>
              <a:ext uri="{FF2B5EF4-FFF2-40B4-BE49-F238E27FC236}">
                <a16:creationId xmlns:a16="http://schemas.microsoft.com/office/drawing/2014/main" id="{7E530EF5-CA80-6540-AF26-80791A26797E}"/>
              </a:ext>
            </a:extLst>
          </p:cNvPr>
          <p:cNvSpPr>
            <a:spLocks noGrp="1"/>
          </p:cNvSpPr>
          <p:nvPr>
            <p:ph type="dt" sz="half" idx="10"/>
          </p:nvPr>
        </p:nvSpPr>
        <p:spPr/>
        <p:txBody>
          <a:bodyPr/>
          <a:lstStyle/>
          <a:p>
            <a:fld id="{216A6935-533C-834E-9D44-5E68CC5B00FD}" type="datetimeFigureOut">
              <a:rPr lang="en-AU" smtClean="0"/>
              <a:t>27/1/22</a:t>
            </a:fld>
            <a:endParaRPr lang="en-AU" dirty="0"/>
          </a:p>
        </p:txBody>
      </p:sp>
      <p:sp>
        <p:nvSpPr>
          <p:cNvPr id="6" name="Footer Placeholder 5">
            <a:extLst>
              <a:ext uri="{FF2B5EF4-FFF2-40B4-BE49-F238E27FC236}">
                <a16:creationId xmlns:a16="http://schemas.microsoft.com/office/drawing/2014/main" id="{867F0EDE-1C4E-8C4A-8BC5-F0DB3AAD084A}"/>
              </a:ext>
            </a:extLst>
          </p:cNvPr>
          <p:cNvSpPr>
            <a:spLocks noGrp="1"/>
          </p:cNvSpPr>
          <p:nvPr>
            <p:ph type="ftr" sz="quarter" idx="11"/>
          </p:nvPr>
        </p:nvSpPr>
        <p:spPr/>
        <p:txBody>
          <a:bodyPr/>
          <a:lstStyle/>
          <a:p>
            <a:endParaRPr lang="en-AU" dirty="0"/>
          </a:p>
        </p:txBody>
      </p:sp>
      <p:sp>
        <p:nvSpPr>
          <p:cNvPr id="7" name="Slide Number Placeholder 6">
            <a:extLst>
              <a:ext uri="{FF2B5EF4-FFF2-40B4-BE49-F238E27FC236}">
                <a16:creationId xmlns:a16="http://schemas.microsoft.com/office/drawing/2014/main" id="{850564E2-F0F6-A448-857C-FAEC726C20F7}"/>
              </a:ext>
            </a:extLst>
          </p:cNvPr>
          <p:cNvSpPr>
            <a:spLocks noGrp="1"/>
          </p:cNvSpPr>
          <p:nvPr>
            <p:ph type="sldNum" sz="quarter" idx="12"/>
          </p:nvPr>
        </p:nvSpPr>
        <p:spPr/>
        <p:txBody>
          <a:bodyPr/>
          <a:lstStyle/>
          <a:p>
            <a:fld id="{50C11B6B-BB13-0F4F-B989-5A21C4B90391}" type="slidenum">
              <a:rPr lang="en-AU" smtClean="0"/>
              <a:t>‹#›</a:t>
            </a:fld>
            <a:endParaRPr lang="en-AU" dirty="0"/>
          </a:p>
        </p:txBody>
      </p:sp>
    </p:spTree>
    <p:extLst>
      <p:ext uri="{BB962C8B-B14F-4D97-AF65-F5344CB8AC3E}">
        <p14:creationId xmlns:p14="http://schemas.microsoft.com/office/powerpoint/2010/main" val="15550579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5E3337-A03A-9649-95A0-99430BB601F7}"/>
              </a:ext>
            </a:extLst>
          </p:cNvPr>
          <p:cNvSpPr>
            <a:spLocks noGrp="1"/>
          </p:cNvSpPr>
          <p:nvPr>
            <p:ph type="title"/>
          </p:nvPr>
        </p:nvSpPr>
        <p:spPr>
          <a:xfrm>
            <a:off x="839788" y="365125"/>
            <a:ext cx="10515600" cy="1325563"/>
          </a:xfrm>
        </p:spPr>
        <p:txBody>
          <a:bodyPr/>
          <a:lstStyle/>
          <a:p>
            <a:r>
              <a:rPr lang="en-GB"/>
              <a:t>Click to edit Master title style</a:t>
            </a:r>
            <a:endParaRPr lang="en-AU"/>
          </a:p>
        </p:txBody>
      </p:sp>
      <p:sp>
        <p:nvSpPr>
          <p:cNvPr id="3" name="Text Placeholder 2">
            <a:extLst>
              <a:ext uri="{FF2B5EF4-FFF2-40B4-BE49-F238E27FC236}">
                <a16:creationId xmlns:a16="http://schemas.microsoft.com/office/drawing/2014/main" id="{DE91F50B-CBF0-6149-94B5-01FCEFDBF10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0C485B53-06D5-1F4C-8907-0202D5024C97}"/>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5" name="Text Placeholder 4">
            <a:extLst>
              <a:ext uri="{FF2B5EF4-FFF2-40B4-BE49-F238E27FC236}">
                <a16:creationId xmlns:a16="http://schemas.microsoft.com/office/drawing/2014/main" id="{C89A341A-8084-5B40-ACE7-9AC6F77F26D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3B2F5A93-07F4-B648-9530-9870ABEC089B}"/>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7" name="Date Placeholder 6">
            <a:extLst>
              <a:ext uri="{FF2B5EF4-FFF2-40B4-BE49-F238E27FC236}">
                <a16:creationId xmlns:a16="http://schemas.microsoft.com/office/drawing/2014/main" id="{E4CE6FFB-69D9-5948-97F6-B5A56A0B0F47}"/>
              </a:ext>
            </a:extLst>
          </p:cNvPr>
          <p:cNvSpPr>
            <a:spLocks noGrp="1"/>
          </p:cNvSpPr>
          <p:nvPr>
            <p:ph type="dt" sz="half" idx="10"/>
          </p:nvPr>
        </p:nvSpPr>
        <p:spPr/>
        <p:txBody>
          <a:bodyPr/>
          <a:lstStyle/>
          <a:p>
            <a:fld id="{216A6935-533C-834E-9D44-5E68CC5B00FD}" type="datetimeFigureOut">
              <a:rPr lang="en-AU" smtClean="0"/>
              <a:t>27/1/22</a:t>
            </a:fld>
            <a:endParaRPr lang="en-AU" dirty="0"/>
          </a:p>
        </p:txBody>
      </p:sp>
      <p:sp>
        <p:nvSpPr>
          <p:cNvPr id="8" name="Footer Placeholder 7">
            <a:extLst>
              <a:ext uri="{FF2B5EF4-FFF2-40B4-BE49-F238E27FC236}">
                <a16:creationId xmlns:a16="http://schemas.microsoft.com/office/drawing/2014/main" id="{DFF19742-5D22-EE47-8210-0848DBED9A82}"/>
              </a:ext>
            </a:extLst>
          </p:cNvPr>
          <p:cNvSpPr>
            <a:spLocks noGrp="1"/>
          </p:cNvSpPr>
          <p:nvPr>
            <p:ph type="ftr" sz="quarter" idx="11"/>
          </p:nvPr>
        </p:nvSpPr>
        <p:spPr/>
        <p:txBody>
          <a:bodyPr/>
          <a:lstStyle/>
          <a:p>
            <a:endParaRPr lang="en-AU" dirty="0"/>
          </a:p>
        </p:txBody>
      </p:sp>
      <p:sp>
        <p:nvSpPr>
          <p:cNvPr id="9" name="Slide Number Placeholder 8">
            <a:extLst>
              <a:ext uri="{FF2B5EF4-FFF2-40B4-BE49-F238E27FC236}">
                <a16:creationId xmlns:a16="http://schemas.microsoft.com/office/drawing/2014/main" id="{F8819E25-D7AB-F94C-A577-7A68AB62C3AE}"/>
              </a:ext>
            </a:extLst>
          </p:cNvPr>
          <p:cNvSpPr>
            <a:spLocks noGrp="1"/>
          </p:cNvSpPr>
          <p:nvPr>
            <p:ph type="sldNum" sz="quarter" idx="12"/>
          </p:nvPr>
        </p:nvSpPr>
        <p:spPr/>
        <p:txBody>
          <a:bodyPr/>
          <a:lstStyle/>
          <a:p>
            <a:fld id="{50C11B6B-BB13-0F4F-B989-5A21C4B90391}" type="slidenum">
              <a:rPr lang="en-AU" smtClean="0"/>
              <a:t>‹#›</a:t>
            </a:fld>
            <a:endParaRPr lang="en-AU" dirty="0"/>
          </a:p>
        </p:txBody>
      </p:sp>
    </p:spTree>
    <p:extLst>
      <p:ext uri="{BB962C8B-B14F-4D97-AF65-F5344CB8AC3E}">
        <p14:creationId xmlns:p14="http://schemas.microsoft.com/office/powerpoint/2010/main" val="14977375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AB46B4-C300-AE4F-91BA-0FEA3363D09D}"/>
              </a:ext>
            </a:extLst>
          </p:cNvPr>
          <p:cNvSpPr>
            <a:spLocks noGrp="1"/>
          </p:cNvSpPr>
          <p:nvPr>
            <p:ph type="title"/>
          </p:nvPr>
        </p:nvSpPr>
        <p:spPr/>
        <p:txBody>
          <a:bodyPr/>
          <a:lstStyle/>
          <a:p>
            <a:r>
              <a:rPr lang="en-GB"/>
              <a:t>Click to edit Master title style</a:t>
            </a:r>
            <a:endParaRPr lang="en-AU"/>
          </a:p>
        </p:txBody>
      </p:sp>
      <p:sp>
        <p:nvSpPr>
          <p:cNvPr id="3" name="Date Placeholder 2">
            <a:extLst>
              <a:ext uri="{FF2B5EF4-FFF2-40B4-BE49-F238E27FC236}">
                <a16:creationId xmlns:a16="http://schemas.microsoft.com/office/drawing/2014/main" id="{88E9C4A2-3A4D-BF43-97E7-F473155F1DD4}"/>
              </a:ext>
            </a:extLst>
          </p:cNvPr>
          <p:cNvSpPr>
            <a:spLocks noGrp="1"/>
          </p:cNvSpPr>
          <p:nvPr>
            <p:ph type="dt" sz="half" idx="10"/>
          </p:nvPr>
        </p:nvSpPr>
        <p:spPr/>
        <p:txBody>
          <a:bodyPr/>
          <a:lstStyle/>
          <a:p>
            <a:fld id="{216A6935-533C-834E-9D44-5E68CC5B00FD}" type="datetimeFigureOut">
              <a:rPr lang="en-AU" smtClean="0"/>
              <a:t>27/1/22</a:t>
            </a:fld>
            <a:endParaRPr lang="en-AU" dirty="0"/>
          </a:p>
        </p:txBody>
      </p:sp>
      <p:sp>
        <p:nvSpPr>
          <p:cNvPr id="4" name="Footer Placeholder 3">
            <a:extLst>
              <a:ext uri="{FF2B5EF4-FFF2-40B4-BE49-F238E27FC236}">
                <a16:creationId xmlns:a16="http://schemas.microsoft.com/office/drawing/2014/main" id="{04CA0AA4-FA35-B34D-98DA-75DBA0DE7BF3}"/>
              </a:ext>
            </a:extLst>
          </p:cNvPr>
          <p:cNvSpPr>
            <a:spLocks noGrp="1"/>
          </p:cNvSpPr>
          <p:nvPr>
            <p:ph type="ftr" sz="quarter" idx="11"/>
          </p:nvPr>
        </p:nvSpPr>
        <p:spPr/>
        <p:txBody>
          <a:bodyPr/>
          <a:lstStyle/>
          <a:p>
            <a:endParaRPr lang="en-AU" dirty="0"/>
          </a:p>
        </p:txBody>
      </p:sp>
      <p:sp>
        <p:nvSpPr>
          <p:cNvPr id="5" name="Slide Number Placeholder 4">
            <a:extLst>
              <a:ext uri="{FF2B5EF4-FFF2-40B4-BE49-F238E27FC236}">
                <a16:creationId xmlns:a16="http://schemas.microsoft.com/office/drawing/2014/main" id="{7BC785D4-768A-BC43-8B7F-AC5E1BBDD873}"/>
              </a:ext>
            </a:extLst>
          </p:cNvPr>
          <p:cNvSpPr>
            <a:spLocks noGrp="1"/>
          </p:cNvSpPr>
          <p:nvPr>
            <p:ph type="sldNum" sz="quarter" idx="12"/>
          </p:nvPr>
        </p:nvSpPr>
        <p:spPr/>
        <p:txBody>
          <a:bodyPr/>
          <a:lstStyle/>
          <a:p>
            <a:fld id="{50C11B6B-BB13-0F4F-B989-5A21C4B90391}" type="slidenum">
              <a:rPr lang="en-AU" smtClean="0"/>
              <a:t>‹#›</a:t>
            </a:fld>
            <a:endParaRPr lang="en-AU" dirty="0"/>
          </a:p>
        </p:txBody>
      </p:sp>
    </p:spTree>
    <p:extLst>
      <p:ext uri="{BB962C8B-B14F-4D97-AF65-F5344CB8AC3E}">
        <p14:creationId xmlns:p14="http://schemas.microsoft.com/office/powerpoint/2010/main" val="17639745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6F582E8-EC18-204A-BE4D-6138197416CB}"/>
              </a:ext>
            </a:extLst>
          </p:cNvPr>
          <p:cNvSpPr>
            <a:spLocks noGrp="1"/>
          </p:cNvSpPr>
          <p:nvPr>
            <p:ph type="dt" sz="half" idx="10"/>
          </p:nvPr>
        </p:nvSpPr>
        <p:spPr/>
        <p:txBody>
          <a:bodyPr/>
          <a:lstStyle/>
          <a:p>
            <a:fld id="{216A6935-533C-834E-9D44-5E68CC5B00FD}" type="datetimeFigureOut">
              <a:rPr lang="en-AU" smtClean="0"/>
              <a:t>27/1/22</a:t>
            </a:fld>
            <a:endParaRPr lang="en-AU" dirty="0"/>
          </a:p>
        </p:txBody>
      </p:sp>
      <p:sp>
        <p:nvSpPr>
          <p:cNvPr id="3" name="Footer Placeholder 2">
            <a:extLst>
              <a:ext uri="{FF2B5EF4-FFF2-40B4-BE49-F238E27FC236}">
                <a16:creationId xmlns:a16="http://schemas.microsoft.com/office/drawing/2014/main" id="{DF08D50C-B022-9F45-97AE-77825D39DD5C}"/>
              </a:ext>
            </a:extLst>
          </p:cNvPr>
          <p:cNvSpPr>
            <a:spLocks noGrp="1"/>
          </p:cNvSpPr>
          <p:nvPr>
            <p:ph type="ftr" sz="quarter" idx="11"/>
          </p:nvPr>
        </p:nvSpPr>
        <p:spPr/>
        <p:txBody>
          <a:bodyPr/>
          <a:lstStyle/>
          <a:p>
            <a:endParaRPr lang="en-AU" dirty="0"/>
          </a:p>
        </p:txBody>
      </p:sp>
      <p:sp>
        <p:nvSpPr>
          <p:cNvPr id="4" name="Slide Number Placeholder 3">
            <a:extLst>
              <a:ext uri="{FF2B5EF4-FFF2-40B4-BE49-F238E27FC236}">
                <a16:creationId xmlns:a16="http://schemas.microsoft.com/office/drawing/2014/main" id="{4998FDE0-479D-5141-8889-F3334A5C66AE}"/>
              </a:ext>
            </a:extLst>
          </p:cNvPr>
          <p:cNvSpPr>
            <a:spLocks noGrp="1"/>
          </p:cNvSpPr>
          <p:nvPr>
            <p:ph type="sldNum" sz="quarter" idx="12"/>
          </p:nvPr>
        </p:nvSpPr>
        <p:spPr/>
        <p:txBody>
          <a:bodyPr/>
          <a:lstStyle/>
          <a:p>
            <a:fld id="{50C11B6B-BB13-0F4F-B989-5A21C4B90391}" type="slidenum">
              <a:rPr lang="en-AU" smtClean="0"/>
              <a:t>‹#›</a:t>
            </a:fld>
            <a:endParaRPr lang="en-AU" dirty="0"/>
          </a:p>
        </p:txBody>
      </p:sp>
    </p:spTree>
    <p:extLst>
      <p:ext uri="{BB962C8B-B14F-4D97-AF65-F5344CB8AC3E}">
        <p14:creationId xmlns:p14="http://schemas.microsoft.com/office/powerpoint/2010/main" val="17427028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AF7EFD-B313-BA44-AD0F-728D2E624C1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AU"/>
          </a:p>
        </p:txBody>
      </p:sp>
      <p:sp>
        <p:nvSpPr>
          <p:cNvPr id="3" name="Content Placeholder 2">
            <a:extLst>
              <a:ext uri="{FF2B5EF4-FFF2-40B4-BE49-F238E27FC236}">
                <a16:creationId xmlns:a16="http://schemas.microsoft.com/office/drawing/2014/main" id="{7C283D32-C610-1643-A859-46F4E76754A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Text Placeholder 3">
            <a:extLst>
              <a:ext uri="{FF2B5EF4-FFF2-40B4-BE49-F238E27FC236}">
                <a16:creationId xmlns:a16="http://schemas.microsoft.com/office/drawing/2014/main" id="{0AD05395-1DD7-CE47-97D6-FA30215866A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6BDF7A6-7E4F-CE45-90C4-F248694CD97A}"/>
              </a:ext>
            </a:extLst>
          </p:cNvPr>
          <p:cNvSpPr>
            <a:spLocks noGrp="1"/>
          </p:cNvSpPr>
          <p:nvPr>
            <p:ph type="dt" sz="half" idx="10"/>
          </p:nvPr>
        </p:nvSpPr>
        <p:spPr/>
        <p:txBody>
          <a:bodyPr/>
          <a:lstStyle/>
          <a:p>
            <a:fld id="{216A6935-533C-834E-9D44-5E68CC5B00FD}" type="datetimeFigureOut">
              <a:rPr lang="en-AU" smtClean="0"/>
              <a:t>27/1/22</a:t>
            </a:fld>
            <a:endParaRPr lang="en-AU" dirty="0"/>
          </a:p>
        </p:txBody>
      </p:sp>
      <p:sp>
        <p:nvSpPr>
          <p:cNvPr id="6" name="Footer Placeholder 5">
            <a:extLst>
              <a:ext uri="{FF2B5EF4-FFF2-40B4-BE49-F238E27FC236}">
                <a16:creationId xmlns:a16="http://schemas.microsoft.com/office/drawing/2014/main" id="{9672E164-14CB-5248-8985-E51AF22D6139}"/>
              </a:ext>
            </a:extLst>
          </p:cNvPr>
          <p:cNvSpPr>
            <a:spLocks noGrp="1"/>
          </p:cNvSpPr>
          <p:nvPr>
            <p:ph type="ftr" sz="quarter" idx="11"/>
          </p:nvPr>
        </p:nvSpPr>
        <p:spPr/>
        <p:txBody>
          <a:bodyPr/>
          <a:lstStyle/>
          <a:p>
            <a:endParaRPr lang="en-AU" dirty="0"/>
          </a:p>
        </p:txBody>
      </p:sp>
      <p:sp>
        <p:nvSpPr>
          <p:cNvPr id="7" name="Slide Number Placeholder 6">
            <a:extLst>
              <a:ext uri="{FF2B5EF4-FFF2-40B4-BE49-F238E27FC236}">
                <a16:creationId xmlns:a16="http://schemas.microsoft.com/office/drawing/2014/main" id="{6ED89578-5D23-EE47-851C-5E06C7102BCD}"/>
              </a:ext>
            </a:extLst>
          </p:cNvPr>
          <p:cNvSpPr>
            <a:spLocks noGrp="1"/>
          </p:cNvSpPr>
          <p:nvPr>
            <p:ph type="sldNum" sz="quarter" idx="12"/>
          </p:nvPr>
        </p:nvSpPr>
        <p:spPr/>
        <p:txBody>
          <a:bodyPr/>
          <a:lstStyle/>
          <a:p>
            <a:fld id="{50C11B6B-BB13-0F4F-B989-5A21C4B90391}" type="slidenum">
              <a:rPr lang="en-AU" smtClean="0"/>
              <a:t>‹#›</a:t>
            </a:fld>
            <a:endParaRPr lang="en-AU" dirty="0"/>
          </a:p>
        </p:txBody>
      </p:sp>
    </p:spTree>
    <p:extLst>
      <p:ext uri="{BB962C8B-B14F-4D97-AF65-F5344CB8AC3E}">
        <p14:creationId xmlns:p14="http://schemas.microsoft.com/office/powerpoint/2010/main" val="14372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F6DF6E-24D6-284B-B32C-496251D794BF}"/>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AU"/>
          </a:p>
        </p:txBody>
      </p:sp>
      <p:sp>
        <p:nvSpPr>
          <p:cNvPr id="3" name="Picture Placeholder 2">
            <a:extLst>
              <a:ext uri="{FF2B5EF4-FFF2-40B4-BE49-F238E27FC236}">
                <a16:creationId xmlns:a16="http://schemas.microsoft.com/office/drawing/2014/main" id="{3A870CA7-E223-BD4E-8A07-BD0E7F55B2A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a:extLst>
              <a:ext uri="{FF2B5EF4-FFF2-40B4-BE49-F238E27FC236}">
                <a16:creationId xmlns:a16="http://schemas.microsoft.com/office/drawing/2014/main" id="{C1A41E7A-0EEE-074B-A153-B140B2E2EC0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6A2F0A36-7169-5347-8BDD-01EE059BFD6D}"/>
              </a:ext>
            </a:extLst>
          </p:cNvPr>
          <p:cNvSpPr>
            <a:spLocks noGrp="1"/>
          </p:cNvSpPr>
          <p:nvPr>
            <p:ph type="dt" sz="half" idx="10"/>
          </p:nvPr>
        </p:nvSpPr>
        <p:spPr/>
        <p:txBody>
          <a:bodyPr/>
          <a:lstStyle/>
          <a:p>
            <a:fld id="{216A6935-533C-834E-9D44-5E68CC5B00FD}" type="datetimeFigureOut">
              <a:rPr lang="en-AU" smtClean="0"/>
              <a:t>27/1/22</a:t>
            </a:fld>
            <a:endParaRPr lang="en-AU" dirty="0"/>
          </a:p>
        </p:txBody>
      </p:sp>
      <p:sp>
        <p:nvSpPr>
          <p:cNvPr id="6" name="Footer Placeholder 5">
            <a:extLst>
              <a:ext uri="{FF2B5EF4-FFF2-40B4-BE49-F238E27FC236}">
                <a16:creationId xmlns:a16="http://schemas.microsoft.com/office/drawing/2014/main" id="{89BA1F42-A981-1145-B500-EDE8F8C39AD7}"/>
              </a:ext>
            </a:extLst>
          </p:cNvPr>
          <p:cNvSpPr>
            <a:spLocks noGrp="1"/>
          </p:cNvSpPr>
          <p:nvPr>
            <p:ph type="ftr" sz="quarter" idx="11"/>
          </p:nvPr>
        </p:nvSpPr>
        <p:spPr/>
        <p:txBody>
          <a:bodyPr/>
          <a:lstStyle/>
          <a:p>
            <a:endParaRPr lang="en-AU" dirty="0"/>
          </a:p>
        </p:txBody>
      </p:sp>
      <p:sp>
        <p:nvSpPr>
          <p:cNvPr id="7" name="Slide Number Placeholder 6">
            <a:extLst>
              <a:ext uri="{FF2B5EF4-FFF2-40B4-BE49-F238E27FC236}">
                <a16:creationId xmlns:a16="http://schemas.microsoft.com/office/drawing/2014/main" id="{5954478D-8AFE-9B46-84EF-630A07738516}"/>
              </a:ext>
            </a:extLst>
          </p:cNvPr>
          <p:cNvSpPr>
            <a:spLocks noGrp="1"/>
          </p:cNvSpPr>
          <p:nvPr>
            <p:ph type="sldNum" sz="quarter" idx="12"/>
          </p:nvPr>
        </p:nvSpPr>
        <p:spPr/>
        <p:txBody>
          <a:bodyPr/>
          <a:lstStyle/>
          <a:p>
            <a:fld id="{50C11B6B-BB13-0F4F-B989-5A21C4B90391}" type="slidenum">
              <a:rPr lang="en-AU" smtClean="0"/>
              <a:t>‹#›</a:t>
            </a:fld>
            <a:endParaRPr lang="en-AU" dirty="0"/>
          </a:p>
        </p:txBody>
      </p:sp>
    </p:spTree>
    <p:extLst>
      <p:ext uri="{BB962C8B-B14F-4D97-AF65-F5344CB8AC3E}">
        <p14:creationId xmlns:p14="http://schemas.microsoft.com/office/powerpoint/2010/main" val="23795783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04119E7-C901-C444-BA36-5ABB243DE84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AU"/>
          </a:p>
        </p:txBody>
      </p:sp>
      <p:sp>
        <p:nvSpPr>
          <p:cNvPr id="3" name="Text Placeholder 2">
            <a:extLst>
              <a:ext uri="{FF2B5EF4-FFF2-40B4-BE49-F238E27FC236}">
                <a16:creationId xmlns:a16="http://schemas.microsoft.com/office/drawing/2014/main" id="{7C4F5C82-2A9A-1840-8440-5C6E64CA64D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a:p>
        </p:txBody>
      </p:sp>
      <p:sp>
        <p:nvSpPr>
          <p:cNvPr id="4" name="Date Placeholder 3">
            <a:extLst>
              <a:ext uri="{FF2B5EF4-FFF2-40B4-BE49-F238E27FC236}">
                <a16:creationId xmlns:a16="http://schemas.microsoft.com/office/drawing/2014/main" id="{B054BEDC-BC18-ED42-ACD9-489F22D6666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6A6935-533C-834E-9D44-5E68CC5B00FD}" type="datetimeFigureOut">
              <a:rPr lang="en-AU" smtClean="0"/>
              <a:t>27/1/22</a:t>
            </a:fld>
            <a:endParaRPr lang="en-AU" dirty="0"/>
          </a:p>
        </p:txBody>
      </p:sp>
      <p:sp>
        <p:nvSpPr>
          <p:cNvPr id="5" name="Footer Placeholder 4">
            <a:extLst>
              <a:ext uri="{FF2B5EF4-FFF2-40B4-BE49-F238E27FC236}">
                <a16:creationId xmlns:a16="http://schemas.microsoft.com/office/drawing/2014/main" id="{867FA0FC-0AC9-0944-90F2-8C5DB8F3A93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dirty="0"/>
          </a:p>
        </p:txBody>
      </p:sp>
      <p:sp>
        <p:nvSpPr>
          <p:cNvPr id="6" name="Slide Number Placeholder 5">
            <a:extLst>
              <a:ext uri="{FF2B5EF4-FFF2-40B4-BE49-F238E27FC236}">
                <a16:creationId xmlns:a16="http://schemas.microsoft.com/office/drawing/2014/main" id="{17E9F3E3-14C5-8842-A674-ADE0AAFB65D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0C11B6B-BB13-0F4F-B989-5A21C4B90391}" type="slidenum">
              <a:rPr lang="en-AU" smtClean="0"/>
              <a:t>‹#›</a:t>
            </a:fld>
            <a:endParaRPr lang="en-AU" dirty="0"/>
          </a:p>
        </p:txBody>
      </p:sp>
    </p:spTree>
    <p:extLst>
      <p:ext uri="{BB962C8B-B14F-4D97-AF65-F5344CB8AC3E}">
        <p14:creationId xmlns:p14="http://schemas.microsoft.com/office/powerpoint/2010/main" val="37634973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6D14F74-41F3-0644-A0D0-10AC5BB5DAE6}"/>
              </a:ext>
            </a:extLst>
          </p:cNvPr>
          <p:cNvSpPr txBox="1"/>
          <p:nvPr/>
        </p:nvSpPr>
        <p:spPr>
          <a:xfrm>
            <a:off x="204749" y="557784"/>
            <a:ext cx="4104491" cy="5906078"/>
          </a:xfrm>
          <a:prstGeom prst="rect">
            <a:avLst/>
          </a:prstGeom>
        </p:spPr>
        <p:txBody>
          <a:bodyPr vert="horz" lIns="91440" tIns="45720" rIns="91440" bIns="45720" rtlCol="0">
            <a:normAutofit/>
          </a:bodyPr>
          <a:lstStyle/>
          <a:p>
            <a:pPr>
              <a:lnSpc>
                <a:spcPct val="90000"/>
              </a:lnSpc>
              <a:spcAft>
                <a:spcPts val="600"/>
              </a:spcAft>
            </a:pPr>
            <a:r>
              <a:rPr lang="en-US" sz="3600" b="1" dirty="0">
                <a:solidFill>
                  <a:schemeClr val="accent6">
                    <a:lumMod val="50000"/>
                  </a:schemeClr>
                </a:solidFill>
              </a:rPr>
              <a:t>Catholic Education Sandhurst Ltd </a:t>
            </a:r>
          </a:p>
          <a:p>
            <a:pPr>
              <a:lnSpc>
                <a:spcPct val="90000"/>
              </a:lnSpc>
              <a:spcAft>
                <a:spcPts val="600"/>
              </a:spcAft>
            </a:pPr>
            <a:endParaRPr lang="en-US" sz="1700" b="1" dirty="0"/>
          </a:p>
          <a:p>
            <a:pPr>
              <a:lnSpc>
                <a:spcPct val="90000"/>
              </a:lnSpc>
              <a:spcAft>
                <a:spcPts val="600"/>
              </a:spcAft>
            </a:pPr>
            <a:endParaRPr lang="en-US" sz="3600" b="1" dirty="0"/>
          </a:p>
          <a:p>
            <a:pPr>
              <a:lnSpc>
                <a:spcPct val="90000"/>
              </a:lnSpc>
              <a:spcAft>
                <a:spcPts val="600"/>
              </a:spcAft>
            </a:pPr>
            <a:r>
              <a:rPr lang="en-US" sz="3600" b="1" dirty="0"/>
              <a:t>Opening School Liturgy 2022  </a:t>
            </a:r>
          </a:p>
          <a:p>
            <a:pPr>
              <a:lnSpc>
                <a:spcPct val="90000"/>
              </a:lnSpc>
              <a:spcAft>
                <a:spcPts val="600"/>
              </a:spcAft>
            </a:pPr>
            <a:endParaRPr lang="en-US" sz="1700" b="1" dirty="0"/>
          </a:p>
          <a:p>
            <a:pPr>
              <a:lnSpc>
                <a:spcPct val="90000"/>
              </a:lnSpc>
              <a:spcAft>
                <a:spcPts val="600"/>
              </a:spcAft>
            </a:pPr>
            <a:endParaRPr lang="en-US" sz="2400" dirty="0"/>
          </a:p>
          <a:p>
            <a:pPr>
              <a:lnSpc>
                <a:spcPct val="90000"/>
              </a:lnSpc>
              <a:spcAft>
                <a:spcPts val="600"/>
              </a:spcAft>
            </a:pPr>
            <a:r>
              <a:rPr lang="en-US" sz="2400" b="1" i="1" dirty="0"/>
              <a:t>‘Go out to all the world and </a:t>
            </a:r>
          </a:p>
          <a:p>
            <a:pPr>
              <a:lnSpc>
                <a:spcPct val="90000"/>
              </a:lnSpc>
              <a:spcAft>
                <a:spcPts val="600"/>
              </a:spcAft>
            </a:pPr>
            <a:r>
              <a:rPr lang="en-US" sz="2400" b="1" i="1" dirty="0"/>
              <a:t>tell the Good News to all creation’ </a:t>
            </a:r>
          </a:p>
          <a:p>
            <a:pPr>
              <a:lnSpc>
                <a:spcPct val="90000"/>
              </a:lnSpc>
              <a:spcAft>
                <a:spcPts val="600"/>
              </a:spcAft>
            </a:pPr>
            <a:r>
              <a:rPr lang="en-US" sz="2400" b="1" i="1" dirty="0"/>
              <a:t>(Mark 16)</a:t>
            </a:r>
          </a:p>
          <a:p>
            <a:pPr>
              <a:lnSpc>
                <a:spcPct val="90000"/>
              </a:lnSpc>
              <a:spcAft>
                <a:spcPts val="600"/>
              </a:spcAft>
            </a:pPr>
            <a:r>
              <a:rPr lang="en-US" sz="1700" b="1" dirty="0"/>
              <a:t>   </a:t>
            </a:r>
          </a:p>
          <a:p>
            <a:pPr indent="-228600">
              <a:lnSpc>
                <a:spcPct val="90000"/>
              </a:lnSpc>
              <a:spcAft>
                <a:spcPts val="600"/>
              </a:spcAft>
              <a:buFont typeface="Arial" panose="020B0604020202020204" pitchFamily="34" charset="0"/>
              <a:buChar char="•"/>
            </a:pPr>
            <a:endParaRPr lang="en-US" sz="1700" dirty="0"/>
          </a:p>
        </p:txBody>
      </p:sp>
      <p:sp>
        <p:nvSpPr>
          <p:cNvPr id="9" name="Rectangle 8">
            <a:extLst>
              <a:ext uri="{FF2B5EF4-FFF2-40B4-BE49-F238E27FC236}">
                <a16:creationId xmlns:a16="http://schemas.microsoft.com/office/drawing/2014/main" id="{5E39A796-BE83-48B1-B33F-35C4A32A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557784"/>
            <a:ext cx="6584098"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7C5C023B-2C8D-2241-BD5A-F0CA7EB0ACB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802294" y="807593"/>
            <a:ext cx="5226467" cy="5239568"/>
          </a:xfrm>
          <a:prstGeom prst="rect">
            <a:avLst/>
          </a:prstGeom>
          <a:effectLst/>
        </p:spPr>
      </p:pic>
    </p:spTree>
    <p:extLst>
      <p:ext uri="{BB962C8B-B14F-4D97-AF65-F5344CB8AC3E}">
        <p14:creationId xmlns:p14="http://schemas.microsoft.com/office/powerpoint/2010/main" val="7180565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descr="A picture containing outdoor, sky, grass, sunset&#10;&#10;Description automatically generated">
            <a:extLst>
              <a:ext uri="{FF2B5EF4-FFF2-40B4-BE49-F238E27FC236}">
                <a16:creationId xmlns:a16="http://schemas.microsoft.com/office/drawing/2014/main" id="{9DC7428C-28B7-4646-8005-AEEC369838DF}"/>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047" y="-1"/>
            <a:ext cx="9669642" cy="6857990"/>
          </a:xfrm>
          <a:prstGeom prst="rect">
            <a:avLst/>
          </a:prstGeom>
        </p:spPr>
      </p:pic>
      <p:sp>
        <p:nvSpPr>
          <p:cNvPr id="13" name="Rectangle 1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A2C0EBD5-A2F3-3146-929A-77B42CA28299}"/>
              </a:ext>
            </a:extLst>
          </p:cNvPr>
          <p:cNvSpPr/>
          <p:nvPr/>
        </p:nvSpPr>
        <p:spPr>
          <a:xfrm>
            <a:off x="7189077" y="133912"/>
            <a:ext cx="5164848" cy="6724077"/>
          </a:xfrm>
          <a:prstGeom prst="rect">
            <a:avLst/>
          </a:prstGeom>
        </p:spPr>
        <p:txBody>
          <a:bodyPr vert="horz" lIns="91440" tIns="45720" rIns="91440" bIns="45720" rtlCol="0">
            <a:normAutofit fontScale="92500"/>
          </a:bodyPr>
          <a:lstStyle/>
          <a:p>
            <a:pPr>
              <a:lnSpc>
                <a:spcPct val="90000"/>
              </a:lnSpc>
              <a:spcAft>
                <a:spcPts val="600"/>
              </a:spcAft>
            </a:pPr>
            <a:r>
              <a:rPr lang="en-US" sz="3600" b="1" dirty="0">
                <a:solidFill>
                  <a:schemeClr val="accent6">
                    <a:lumMod val="50000"/>
                  </a:schemeClr>
                </a:solidFill>
              </a:rPr>
              <a:t>What is the Good News?</a:t>
            </a:r>
          </a:p>
          <a:p>
            <a:pPr>
              <a:lnSpc>
                <a:spcPct val="90000"/>
              </a:lnSpc>
              <a:spcAft>
                <a:spcPts val="600"/>
              </a:spcAft>
            </a:pPr>
            <a:r>
              <a:rPr lang="en-US" sz="3600" dirty="0"/>
              <a:t>God loves us all unconditionally, the rich, the poor, creation, especially the marginalised. </a:t>
            </a:r>
          </a:p>
          <a:p>
            <a:pPr>
              <a:lnSpc>
                <a:spcPct val="90000"/>
              </a:lnSpc>
              <a:spcAft>
                <a:spcPts val="600"/>
              </a:spcAft>
            </a:pPr>
            <a:endParaRPr lang="en-US" sz="3600" dirty="0"/>
          </a:p>
          <a:p>
            <a:pPr>
              <a:lnSpc>
                <a:spcPct val="90000"/>
              </a:lnSpc>
              <a:spcAft>
                <a:spcPts val="600"/>
              </a:spcAft>
            </a:pPr>
            <a:r>
              <a:rPr lang="en-US" sz="3600" dirty="0"/>
              <a:t>In fact, God loves us so much that he became human in the form of Jesus. Through Jesus’ life, death and resurrection, God put an end to sin forever, promising us everlasting life in Christ. </a:t>
            </a:r>
            <a:endParaRPr lang="en-US" sz="3600" dirty="0">
              <a:effectLst/>
            </a:endParaRPr>
          </a:p>
        </p:txBody>
      </p:sp>
    </p:spTree>
    <p:extLst>
      <p:ext uri="{BB962C8B-B14F-4D97-AF65-F5344CB8AC3E}">
        <p14:creationId xmlns:p14="http://schemas.microsoft.com/office/powerpoint/2010/main" val="11544974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descr="A book and a glass of juice on a table&#10;&#10;Description automatically generated with medium confidence">
            <a:extLst>
              <a:ext uri="{FF2B5EF4-FFF2-40B4-BE49-F238E27FC236}">
                <a16:creationId xmlns:a16="http://schemas.microsoft.com/office/drawing/2014/main" id="{65D3E7BC-EF91-D44B-B5B8-A3245EA9FD89}"/>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 y="10"/>
            <a:ext cx="9669642" cy="6857990"/>
          </a:xfrm>
          <a:prstGeom prst="rect">
            <a:avLst/>
          </a:prstGeom>
        </p:spPr>
      </p:pic>
      <p:sp>
        <p:nvSpPr>
          <p:cNvPr id="11" name="Rectangle 10">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97E17764-AB3B-874B-9C26-832070F34F90}"/>
              </a:ext>
            </a:extLst>
          </p:cNvPr>
          <p:cNvSpPr/>
          <p:nvPr/>
        </p:nvSpPr>
        <p:spPr>
          <a:xfrm>
            <a:off x="8174547" y="476814"/>
            <a:ext cx="3822189" cy="5881124"/>
          </a:xfrm>
          <a:prstGeom prst="rect">
            <a:avLst/>
          </a:prstGeom>
        </p:spPr>
        <p:txBody>
          <a:bodyPr vert="horz" lIns="91440" tIns="45720" rIns="91440" bIns="45720" rtlCol="0">
            <a:normAutofit/>
          </a:bodyPr>
          <a:lstStyle/>
          <a:p>
            <a:pPr>
              <a:lnSpc>
                <a:spcPct val="90000"/>
              </a:lnSpc>
              <a:spcAft>
                <a:spcPts val="600"/>
              </a:spcAft>
            </a:pPr>
            <a:r>
              <a:rPr lang="en-US" sz="3600" dirty="0"/>
              <a:t>The word Gospel means ‘good news’. </a:t>
            </a:r>
            <a:endParaRPr lang="en-US" sz="3600" dirty="0">
              <a:effectLst/>
            </a:endParaRPr>
          </a:p>
          <a:p>
            <a:pPr>
              <a:lnSpc>
                <a:spcPct val="90000"/>
              </a:lnSpc>
              <a:spcAft>
                <a:spcPts val="600"/>
              </a:spcAft>
            </a:pPr>
            <a:r>
              <a:rPr lang="en-US" sz="3600" dirty="0"/>
              <a:t>And just like Jesus,’ we are called to go out and tell the good news, to be ‘Jesus in the world’ by our loving actions </a:t>
            </a:r>
            <a:endParaRPr lang="en-US" sz="3600" dirty="0">
              <a:effectLst/>
            </a:endParaRPr>
          </a:p>
        </p:txBody>
      </p:sp>
    </p:spTree>
    <p:extLst>
      <p:ext uri="{BB962C8B-B14F-4D97-AF65-F5344CB8AC3E}">
        <p14:creationId xmlns:p14="http://schemas.microsoft.com/office/powerpoint/2010/main" val="28731410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descr="A teapot on a window sill&#10;&#10;Description automatically generated with low confidence">
            <a:extLst>
              <a:ext uri="{FF2B5EF4-FFF2-40B4-BE49-F238E27FC236}">
                <a16:creationId xmlns:a16="http://schemas.microsoft.com/office/drawing/2014/main" id="{B8929667-84E0-1046-8658-094448998BBB}"/>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 y="10"/>
            <a:ext cx="9669642" cy="6857990"/>
          </a:xfrm>
          <a:prstGeom prst="rect">
            <a:avLst/>
          </a:prstGeom>
        </p:spPr>
      </p:pic>
      <p:sp>
        <p:nvSpPr>
          <p:cNvPr id="11" name="Rectangle 10">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D969334D-079D-844D-9524-2FBE99357F94}"/>
              </a:ext>
            </a:extLst>
          </p:cNvPr>
          <p:cNvSpPr/>
          <p:nvPr/>
        </p:nvSpPr>
        <p:spPr>
          <a:xfrm>
            <a:off x="8369811" y="353152"/>
            <a:ext cx="3822189" cy="5742848"/>
          </a:xfrm>
          <a:prstGeom prst="rect">
            <a:avLst/>
          </a:prstGeom>
        </p:spPr>
        <p:txBody>
          <a:bodyPr vert="horz" lIns="91440" tIns="45720" rIns="91440" bIns="45720" rtlCol="0">
            <a:normAutofit/>
          </a:bodyPr>
          <a:lstStyle/>
          <a:p>
            <a:pPr>
              <a:lnSpc>
                <a:spcPct val="90000"/>
              </a:lnSpc>
              <a:spcAft>
                <a:spcPts val="600"/>
              </a:spcAft>
            </a:pPr>
            <a:r>
              <a:rPr lang="en-US" sz="3600" b="1" dirty="0">
                <a:solidFill>
                  <a:schemeClr val="accent6">
                    <a:lumMod val="50000"/>
                  </a:schemeClr>
                </a:solidFill>
              </a:rPr>
              <a:t>Reflection: </a:t>
            </a:r>
            <a:endParaRPr lang="en-US" sz="3600" b="1" dirty="0">
              <a:solidFill>
                <a:schemeClr val="accent6">
                  <a:lumMod val="50000"/>
                </a:schemeClr>
              </a:solidFill>
              <a:effectLst/>
            </a:endParaRPr>
          </a:p>
          <a:p>
            <a:pPr>
              <a:lnSpc>
                <a:spcPct val="90000"/>
              </a:lnSpc>
              <a:spcAft>
                <a:spcPts val="600"/>
              </a:spcAft>
            </a:pPr>
            <a:r>
              <a:rPr lang="en-US" sz="3600" i="1" dirty="0"/>
              <a:t>What acts of love did Jesus demonstrate in his life, ministry?</a:t>
            </a:r>
            <a:endParaRPr lang="en-US" sz="3600" i="1" dirty="0">
              <a:effectLst/>
            </a:endParaRPr>
          </a:p>
          <a:p>
            <a:pPr>
              <a:lnSpc>
                <a:spcPct val="90000"/>
              </a:lnSpc>
              <a:spcAft>
                <a:spcPts val="600"/>
              </a:spcAft>
            </a:pPr>
            <a:endParaRPr lang="en-US" sz="3600" i="1" dirty="0"/>
          </a:p>
          <a:p>
            <a:pPr>
              <a:lnSpc>
                <a:spcPct val="90000"/>
              </a:lnSpc>
              <a:spcAft>
                <a:spcPts val="600"/>
              </a:spcAft>
            </a:pPr>
            <a:r>
              <a:rPr lang="en-US" sz="3600" i="1" dirty="0"/>
              <a:t>How can I be ‘Jesus in the world’ by my actions?</a:t>
            </a:r>
            <a:endParaRPr lang="en-US" sz="3600" i="1" dirty="0">
              <a:effectLst/>
            </a:endParaRPr>
          </a:p>
        </p:txBody>
      </p:sp>
    </p:spTree>
    <p:extLst>
      <p:ext uri="{BB962C8B-B14F-4D97-AF65-F5344CB8AC3E}">
        <p14:creationId xmlns:p14="http://schemas.microsoft.com/office/powerpoint/2010/main" val="16080044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descr="A tree in a field&#10;&#10;Description automatically generated with low confidence">
            <a:extLst>
              <a:ext uri="{FF2B5EF4-FFF2-40B4-BE49-F238E27FC236}">
                <a16:creationId xmlns:a16="http://schemas.microsoft.com/office/drawing/2014/main" id="{33315DD3-DED3-D44A-91BC-4A9874E8A746}"/>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522356" y="10"/>
            <a:ext cx="9669642" cy="6857990"/>
          </a:xfrm>
          <a:prstGeom prst="rect">
            <a:avLst/>
          </a:prstGeom>
        </p:spPr>
      </p:pic>
      <p:sp>
        <p:nvSpPr>
          <p:cNvPr id="13" name="Rectangle 1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332EDEC5-BFB6-5A41-8E5C-6A6ECD3EAEF4}"/>
              </a:ext>
            </a:extLst>
          </p:cNvPr>
          <p:cNvSpPr/>
          <p:nvPr/>
        </p:nvSpPr>
        <p:spPr>
          <a:xfrm>
            <a:off x="209550" y="205351"/>
            <a:ext cx="3931526" cy="6224024"/>
          </a:xfrm>
          <a:prstGeom prst="rect">
            <a:avLst/>
          </a:prstGeom>
        </p:spPr>
        <p:txBody>
          <a:bodyPr vert="horz" lIns="91440" tIns="45720" rIns="91440" bIns="45720" rtlCol="0">
            <a:normAutofit fontScale="92500" lnSpcReduction="20000"/>
          </a:bodyPr>
          <a:lstStyle/>
          <a:p>
            <a:pPr>
              <a:lnSpc>
                <a:spcPct val="90000"/>
              </a:lnSpc>
              <a:spcAft>
                <a:spcPts val="600"/>
              </a:spcAft>
            </a:pPr>
            <a:r>
              <a:rPr lang="en-US" sz="3200" dirty="0"/>
              <a:t>Like the people of the Old Testament, the new Testament and even today, we struggle to be people of love all the time. </a:t>
            </a:r>
          </a:p>
          <a:p>
            <a:pPr>
              <a:lnSpc>
                <a:spcPct val="90000"/>
              </a:lnSpc>
              <a:spcAft>
                <a:spcPts val="600"/>
              </a:spcAft>
            </a:pPr>
            <a:endParaRPr lang="en-US" sz="3200" dirty="0"/>
          </a:p>
          <a:p>
            <a:pPr>
              <a:lnSpc>
                <a:spcPct val="90000"/>
              </a:lnSpc>
              <a:spcAft>
                <a:spcPts val="600"/>
              </a:spcAft>
            </a:pPr>
            <a:r>
              <a:rPr lang="en-US" sz="3200" dirty="0"/>
              <a:t>Before we can tell the Good News of God’s love for everyone, we must know it personally and let go of our selfish ways. </a:t>
            </a:r>
          </a:p>
          <a:p>
            <a:pPr>
              <a:lnSpc>
                <a:spcPct val="90000"/>
              </a:lnSpc>
              <a:spcAft>
                <a:spcPts val="600"/>
              </a:spcAft>
            </a:pPr>
            <a:endParaRPr lang="en-US" sz="3200" dirty="0"/>
          </a:p>
          <a:p>
            <a:pPr>
              <a:lnSpc>
                <a:spcPct val="90000"/>
              </a:lnSpc>
              <a:spcAft>
                <a:spcPts val="600"/>
              </a:spcAft>
            </a:pPr>
            <a:r>
              <a:rPr lang="en-US" sz="3200" dirty="0"/>
              <a:t>We cannot be love to other people if we only focus upon us our selves. </a:t>
            </a:r>
            <a:endParaRPr lang="en-US" sz="3200" dirty="0">
              <a:effectLst/>
            </a:endParaRPr>
          </a:p>
        </p:txBody>
      </p:sp>
    </p:spTree>
    <p:extLst>
      <p:ext uri="{BB962C8B-B14F-4D97-AF65-F5344CB8AC3E}">
        <p14:creationId xmlns:p14="http://schemas.microsoft.com/office/powerpoint/2010/main" val="2746211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descr="A picture containing outdoor, sky, grass, field&#10;&#10;Description automatically generated">
            <a:extLst>
              <a:ext uri="{FF2B5EF4-FFF2-40B4-BE49-F238E27FC236}">
                <a16:creationId xmlns:a16="http://schemas.microsoft.com/office/drawing/2014/main" id="{4D5ABB32-097D-7F42-A9E2-CC5B8283BCF2}"/>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522356" y="10"/>
            <a:ext cx="9669642" cy="6857990"/>
          </a:xfrm>
          <a:prstGeom prst="rect">
            <a:avLst/>
          </a:prstGeom>
        </p:spPr>
      </p:pic>
      <p:sp>
        <p:nvSpPr>
          <p:cNvPr id="11" name="Rectangle 10">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D1C9B3F9-2E3B-E04B-80C9-B75A5B7963D5}"/>
              </a:ext>
            </a:extLst>
          </p:cNvPr>
          <p:cNvSpPr/>
          <p:nvPr/>
        </p:nvSpPr>
        <p:spPr>
          <a:xfrm>
            <a:off x="238125" y="376800"/>
            <a:ext cx="3822189" cy="6139613"/>
          </a:xfrm>
          <a:prstGeom prst="rect">
            <a:avLst/>
          </a:prstGeom>
        </p:spPr>
        <p:txBody>
          <a:bodyPr vert="horz" lIns="91440" tIns="45720" rIns="91440" bIns="45720" rtlCol="0">
            <a:normAutofit/>
          </a:bodyPr>
          <a:lstStyle/>
          <a:p>
            <a:pPr>
              <a:lnSpc>
                <a:spcPct val="90000"/>
              </a:lnSpc>
              <a:spcAft>
                <a:spcPts val="600"/>
              </a:spcAft>
            </a:pPr>
            <a:r>
              <a:rPr lang="en-US" sz="3200" dirty="0"/>
              <a:t>By suffering dying and rising, Jesus showed us a new way of living. </a:t>
            </a:r>
          </a:p>
          <a:p>
            <a:pPr>
              <a:lnSpc>
                <a:spcPct val="90000"/>
              </a:lnSpc>
              <a:spcAft>
                <a:spcPts val="600"/>
              </a:spcAft>
            </a:pPr>
            <a:endParaRPr lang="en-US" sz="3200" dirty="0"/>
          </a:p>
          <a:p>
            <a:pPr>
              <a:lnSpc>
                <a:spcPct val="90000"/>
              </a:lnSpc>
              <a:spcAft>
                <a:spcPts val="600"/>
              </a:spcAft>
            </a:pPr>
            <a:r>
              <a:rPr lang="en-US" sz="3200" dirty="0"/>
              <a:t>We acknowledge that we suffer by our selfish ways, we let go of our old ways, dying to them and rising to a new loving way of living. This is really Good News! </a:t>
            </a:r>
          </a:p>
        </p:txBody>
      </p:sp>
    </p:spTree>
    <p:extLst>
      <p:ext uri="{BB962C8B-B14F-4D97-AF65-F5344CB8AC3E}">
        <p14:creationId xmlns:p14="http://schemas.microsoft.com/office/powerpoint/2010/main" val="17147898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hild sitting on a rock looking at the water&#10;&#10;Description automatically generated with medium confidence">
            <a:extLst>
              <a:ext uri="{FF2B5EF4-FFF2-40B4-BE49-F238E27FC236}">
                <a16:creationId xmlns:a16="http://schemas.microsoft.com/office/drawing/2014/main" id="{FCCDA10C-82BB-114B-9CC6-F16D164B7B5E}"/>
              </a:ext>
            </a:extLst>
          </p:cNvPr>
          <p:cNvPicPr>
            <a:picLocks noChangeAspect="1"/>
          </p:cNvPicPr>
          <p:nvPr/>
        </p:nvPicPr>
        <p:blipFill>
          <a:blip r:embed="rId2"/>
          <a:stretch>
            <a:fill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91DCC319-D568-464A-BD0E-B06FE7E42942}"/>
              </a:ext>
            </a:extLst>
          </p:cNvPr>
          <p:cNvSpPr txBox="1"/>
          <p:nvPr/>
        </p:nvSpPr>
        <p:spPr>
          <a:xfrm>
            <a:off x="7911499" y="252083"/>
            <a:ext cx="3681412" cy="5786199"/>
          </a:xfrm>
          <a:prstGeom prst="rect">
            <a:avLst/>
          </a:prstGeom>
          <a:noFill/>
        </p:spPr>
        <p:txBody>
          <a:bodyPr wrap="square" rtlCol="0">
            <a:spAutoFit/>
          </a:bodyPr>
          <a:lstStyle/>
          <a:p>
            <a:r>
              <a:rPr lang="en-AU" sz="3200" b="1" dirty="0">
                <a:solidFill>
                  <a:schemeClr val="bg1"/>
                </a:solidFill>
              </a:rPr>
              <a:t>Reflection</a:t>
            </a:r>
          </a:p>
          <a:p>
            <a:r>
              <a:rPr lang="en-AU" sz="3200" b="1" dirty="0">
                <a:solidFill>
                  <a:schemeClr val="bg1"/>
                </a:solidFill>
              </a:rPr>
              <a:t> </a:t>
            </a:r>
          </a:p>
          <a:p>
            <a:r>
              <a:rPr lang="en-AU" sz="3200" b="1" i="1" dirty="0">
                <a:solidFill>
                  <a:schemeClr val="bg1"/>
                </a:solidFill>
              </a:rPr>
              <a:t>What stops you from being your true self?</a:t>
            </a:r>
          </a:p>
          <a:p>
            <a:endParaRPr lang="en-AU" sz="3200" b="1" i="1" dirty="0">
              <a:solidFill>
                <a:schemeClr val="bg1"/>
              </a:solidFill>
            </a:endParaRPr>
          </a:p>
          <a:p>
            <a:r>
              <a:rPr lang="en-AU" sz="3200" b="1" i="1" dirty="0">
                <a:solidFill>
                  <a:schemeClr val="bg1"/>
                </a:solidFill>
              </a:rPr>
              <a:t>What are you willing to let go of? </a:t>
            </a:r>
          </a:p>
          <a:p>
            <a:endParaRPr lang="en-AU" sz="3200" b="1" i="1" dirty="0">
              <a:solidFill>
                <a:schemeClr val="bg1"/>
              </a:solidFill>
            </a:endParaRPr>
          </a:p>
          <a:p>
            <a:r>
              <a:rPr lang="en-AU" sz="3200" b="1" i="1" dirty="0">
                <a:solidFill>
                  <a:schemeClr val="bg1"/>
                </a:solidFill>
              </a:rPr>
              <a:t>What might your new life look like?</a:t>
            </a:r>
          </a:p>
          <a:p>
            <a:endParaRPr lang="en-AU" dirty="0"/>
          </a:p>
        </p:txBody>
      </p:sp>
    </p:spTree>
    <p:extLst>
      <p:ext uri="{BB962C8B-B14F-4D97-AF65-F5344CB8AC3E}">
        <p14:creationId xmlns:p14="http://schemas.microsoft.com/office/powerpoint/2010/main" val="14405428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descr="A picture containing outdoor, water, sky, sunset&#10;&#10;Description automatically generated">
            <a:extLst>
              <a:ext uri="{FF2B5EF4-FFF2-40B4-BE49-F238E27FC236}">
                <a16:creationId xmlns:a16="http://schemas.microsoft.com/office/drawing/2014/main" id="{14457AFC-5C5B-3441-A152-47AE5464739C}"/>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519309" y="0"/>
            <a:ext cx="9669642" cy="6857990"/>
          </a:xfrm>
          <a:prstGeom prst="rect">
            <a:avLst/>
          </a:prstGeom>
        </p:spPr>
      </p:pic>
      <p:sp>
        <p:nvSpPr>
          <p:cNvPr id="13" name="Rectangle 1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2C5348FB-A4BA-8649-BEF9-B359744C6A5A}"/>
              </a:ext>
            </a:extLst>
          </p:cNvPr>
          <p:cNvSpPr/>
          <p:nvPr/>
        </p:nvSpPr>
        <p:spPr>
          <a:xfrm>
            <a:off x="238125" y="376801"/>
            <a:ext cx="4076699" cy="6081150"/>
          </a:xfrm>
          <a:prstGeom prst="rect">
            <a:avLst/>
          </a:prstGeom>
        </p:spPr>
        <p:txBody>
          <a:bodyPr vert="horz" lIns="91440" tIns="45720" rIns="91440" bIns="45720" rtlCol="0">
            <a:normAutofit/>
          </a:bodyPr>
          <a:lstStyle/>
          <a:p>
            <a:pPr>
              <a:lnSpc>
                <a:spcPct val="90000"/>
              </a:lnSpc>
              <a:spcAft>
                <a:spcPts val="600"/>
              </a:spcAft>
            </a:pPr>
            <a:r>
              <a:rPr lang="en-US" sz="3200" dirty="0"/>
              <a:t>Like his disciples, Jesus knew that we would not cope well on our own, so he sent a helper, the Holy Spirit. </a:t>
            </a:r>
          </a:p>
          <a:p>
            <a:pPr>
              <a:lnSpc>
                <a:spcPct val="90000"/>
              </a:lnSpc>
              <a:spcAft>
                <a:spcPts val="600"/>
              </a:spcAft>
            </a:pPr>
            <a:endParaRPr lang="en-US" sz="3200" dirty="0"/>
          </a:p>
          <a:p>
            <a:pPr>
              <a:lnSpc>
                <a:spcPct val="90000"/>
              </a:lnSpc>
              <a:spcAft>
                <a:spcPts val="600"/>
              </a:spcAft>
            </a:pPr>
            <a:r>
              <a:rPr lang="en-US" sz="3200" dirty="0"/>
              <a:t>God wants us to use our God given gifts to make a difference in our world, caring for creation, answering the cry of the poor. </a:t>
            </a:r>
          </a:p>
        </p:txBody>
      </p:sp>
    </p:spTree>
    <p:extLst>
      <p:ext uri="{BB962C8B-B14F-4D97-AF65-F5344CB8AC3E}">
        <p14:creationId xmlns:p14="http://schemas.microsoft.com/office/powerpoint/2010/main" val="4254723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FA040F62-3F75-5440-A165-63276481ED02}"/>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 y="10"/>
            <a:ext cx="9669642" cy="6857990"/>
          </a:xfrm>
          <a:prstGeom prst="rect">
            <a:avLst/>
          </a:prstGeom>
        </p:spPr>
      </p:pic>
      <p:sp>
        <p:nvSpPr>
          <p:cNvPr id="11" name="Rectangle 10">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F11B7925-87B9-1244-8A6F-130C68FDB4DF}"/>
              </a:ext>
            </a:extLst>
          </p:cNvPr>
          <p:cNvSpPr/>
          <p:nvPr/>
        </p:nvSpPr>
        <p:spPr>
          <a:xfrm>
            <a:off x="8245985" y="362513"/>
            <a:ext cx="3822189" cy="6309749"/>
          </a:xfrm>
          <a:prstGeom prst="rect">
            <a:avLst/>
          </a:prstGeom>
        </p:spPr>
        <p:txBody>
          <a:bodyPr vert="horz" lIns="91440" tIns="45720" rIns="91440" bIns="45720" rtlCol="0">
            <a:normAutofit/>
          </a:bodyPr>
          <a:lstStyle/>
          <a:p>
            <a:pPr>
              <a:lnSpc>
                <a:spcPct val="90000"/>
              </a:lnSpc>
              <a:spcAft>
                <a:spcPts val="600"/>
              </a:spcAft>
            </a:pPr>
            <a:r>
              <a:rPr lang="en-US" sz="2800" b="1" dirty="0">
                <a:solidFill>
                  <a:schemeClr val="accent6">
                    <a:lumMod val="50000"/>
                  </a:schemeClr>
                </a:solidFill>
              </a:rPr>
              <a:t>REFLECTION:</a:t>
            </a:r>
          </a:p>
          <a:p>
            <a:pPr>
              <a:lnSpc>
                <a:spcPct val="90000"/>
              </a:lnSpc>
              <a:spcAft>
                <a:spcPts val="600"/>
              </a:spcAft>
            </a:pPr>
            <a:r>
              <a:rPr lang="en-US" sz="2800" i="1" dirty="0"/>
              <a:t>Can you remember a time when you felt supported by the gifts of the Holy Spirit? </a:t>
            </a:r>
          </a:p>
          <a:p>
            <a:pPr>
              <a:lnSpc>
                <a:spcPct val="90000"/>
              </a:lnSpc>
              <a:spcAft>
                <a:spcPts val="600"/>
              </a:spcAft>
            </a:pPr>
            <a:endParaRPr lang="en-US" sz="2800" i="1" dirty="0"/>
          </a:p>
          <a:p>
            <a:pPr>
              <a:lnSpc>
                <a:spcPct val="90000"/>
              </a:lnSpc>
              <a:spcAft>
                <a:spcPts val="600"/>
              </a:spcAft>
            </a:pPr>
            <a:r>
              <a:rPr lang="en-US" sz="2800" i="1" dirty="0"/>
              <a:t>Perhaps God gave you courage, inspiration. </a:t>
            </a:r>
          </a:p>
          <a:p>
            <a:pPr>
              <a:lnSpc>
                <a:spcPct val="90000"/>
              </a:lnSpc>
              <a:spcAft>
                <a:spcPts val="600"/>
              </a:spcAft>
            </a:pPr>
            <a:endParaRPr lang="en-US" sz="2800" i="1" dirty="0">
              <a:effectLst/>
            </a:endParaRPr>
          </a:p>
          <a:p>
            <a:pPr>
              <a:lnSpc>
                <a:spcPct val="90000"/>
              </a:lnSpc>
              <a:spcAft>
                <a:spcPts val="600"/>
              </a:spcAft>
            </a:pPr>
            <a:r>
              <a:rPr lang="en-US" sz="2800" i="1" dirty="0"/>
              <a:t>What God given gifts and talents have you received from God? </a:t>
            </a:r>
          </a:p>
          <a:p>
            <a:pPr>
              <a:lnSpc>
                <a:spcPct val="90000"/>
              </a:lnSpc>
              <a:spcAft>
                <a:spcPts val="600"/>
              </a:spcAft>
            </a:pPr>
            <a:r>
              <a:rPr lang="en-US" sz="2800" i="1" dirty="0"/>
              <a:t>How can you use your gifts to tell the Good News?</a:t>
            </a:r>
            <a:endParaRPr lang="en-US" sz="2800" i="1" dirty="0">
              <a:effectLst/>
            </a:endParaRPr>
          </a:p>
        </p:txBody>
      </p:sp>
    </p:spTree>
    <p:extLst>
      <p:ext uri="{BB962C8B-B14F-4D97-AF65-F5344CB8AC3E}">
        <p14:creationId xmlns:p14="http://schemas.microsoft.com/office/powerpoint/2010/main" val="25707331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A49CB45-1AF5-AF4B-A04E-F1081D01882F}"/>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p:spPr>
      </p:pic>
      <p:sp>
        <p:nvSpPr>
          <p:cNvPr id="2" name="Rectangle 1">
            <a:extLst>
              <a:ext uri="{FF2B5EF4-FFF2-40B4-BE49-F238E27FC236}">
                <a16:creationId xmlns:a16="http://schemas.microsoft.com/office/drawing/2014/main" id="{6E9E3426-89E2-CC4D-BAF4-53A149B7F487}"/>
              </a:ext>
            </a:extLst>
          </p:cNvPr>
          <p:cNvSpPr/>
          <p:nvPr/>
        </p:nvSpPr>
        <p:spPr>
          <a:xfrm>
            <a:off x="494944" y="3924300"/>
            <a:ext cx="11245111" cy="2823341"/>
          </a:xfrm>
          <a:prstGeom prst="rect">
            <a:avLst/>
          </a:prstGeom>
        </p:spPr>
        <p:txBody>
          <a:bodyPr vert="horz" lIns="91440" tIns="45720" rIns="91440" bIns="45720" rtlCol="0" anchor="ctr">
            <a:normAutofit/>
          </a:bodyPr>
          <a:lstStyle/>
          <a:p>
            <a:pPr>
              <a:lnSpc>
                <a:spcPct val="90000"/>
              </a:lnSpc>
              <a:spcAft>
                <a:spcPts val="600"/>
              </a:spcAft>
            </a:pPr>
            <a:r>
              <a:rPr lang="en-US" sz="2800" dirty="0"/>
              <a:t>Living a life in union with a God that loves us so much,  </a:t>
            </a:r>
            <a:endParaRPr lang="en-US" sz="2800" dirty="0">
              <a:effectLst/>
            </a:endParaRPr>
          </a:p>
          <a:p>
            <a:pPr>
              <a:lnSpc>
                <a:spcPct val="90000"/>
              </a:lnSpc>
              <a:spcAft>
                <a:spcPts val="600"/>
              </a:spcAft>
            </a:pPr>
            <a:r>
              <a:rPr lang="en-US" sz="2800" dirty="0"/>
              <a:t>Knowing that we are never alone</a:t>
            </a:r>
            <a:endParaRPr lang="en-US" sz="2800" dirty="0">
              <a:effectLst/>
            </a:endParaRPr>
          </a:p>
          <a:p>
            <a:pPr>
              <a:lnSpc>
                <a:spcPct val="90000"/>
              </a:lnSpc>
              <a:spcAft>
                <a:spcPts val="600"/>
              </a:spcAft>
            </a:pPr>
            <a:r>
              <a:rPr lang="en-US" sz="2800" dirty="0"/>
              <a:t>Listening to God and being people of service and love, to the poor, creation, the marginalised</a:t>
            </a:r>
          </a:p>
          <a:p>
            <a:pPr>
              <a:lnSpc>
                <a:spcPct val="90000"/>
              </a:lnSpc>
              <a:spcAft>
                <a:spcPts val="600"/>
              </a:spcAft>
            </a:pPr>
            <a:r>
              <a:rPr lang="en-US" sz="2800" dirty="0">
                <a:effectLst/>
              </a:rPr>
              <a:t>The promise of an eternal life united in Christ </a:t>
            </a:r>
          </a:p>
          <a:p>
            <a:pPr>
              <a:lnSpc>
                <a:spcPct val="90000"/>
              </a:lnSpc>
              <a:spcAft>
                <a:spcPts val="600"/>
              </a:spcAft>
            </a:pPr>
            <a:r>
              <a:rPr lang="en-US" sz="2800" dirty="0"/>
              <a:t>Now that is Good News!!</a:t>
            </a:r>
            <a:endParaRPr lang="en-US" sz="2800" dirty="0">
              <a:effectLst/>
            </a:endParaRPr>
          </a:p>
        </p:txBody>
      </p:sp>
    </p:spTree>
    <p:extLst>
      <p:ext uri="{BB962C8B-B14F-4D97-AF65-F5344CB8AC3E}">
        <p14:creationId xmlns:p14="http://schemas.microsoft.com/office/powerpoint/2010/main" val="38384657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9201175-0D52-4646-A12C-A429BC7561DA}"/>
              </a:ext>
            </a:extLst>
          </p:cNvPr>
          <p:cNvSpPr/>
          <p:nvPr/>
        </p:nvSpPr>
        <p:spPr>
          <a:xfrm>
            <a:off x="527324" y="355937"/>
            <a:ext cx="10859814" cy="7632859"/>
          </a:xfrm>
          <a:prstGeom prst="rect">
            <a:avLst/>
          </a:prstGeom>
        </p:spPr>
        <p:txBody>
          <a:bodyPr wrap="square">
            <a:spAutoFit/>
          </a:bodyPr>
          <a:lstStyle/>
          <a:p>
            <a:r>
              <a:rPr lang="en-US" sz="3600" b="1" dirty="0">
                <a:solidFill>
                  <a:schemeClr val="accent6">
                    <a:lumMod val="50000"/>
                  </a:schemeClr>
                </a:solidFill>
              </a:rPr>
              <a:t>Prayers of the Faithful</a:t>
            </a:r>
          </a:p>
          <a:p>
            <a:endParaRPr lang="en-US" sz="2800" b="1" dirty="0">
              <a:solidFill>
                <a:schemeClr val="accent6">
                  <a:lumMod val="50000"/>
                </a:schemeClr>
              </a:solidFill>
            </a:endParaRPr>
          </a:p>
          <a:p>
            <a:r>
              <a:rPr lang="en-US" sz="2400" b="1" dirty="0"/>
              <a:t>For our world. That our leaders light up the world as beacons of hope to their communities</a:t>
            </a:r>
          </a:p>
          <a:p>
            <a:r>
              <a:rPr lang="en-US" sz="2400" b="1" i="1" dirty="0">
                <a:solidFill>
                  <a:srgbClr val="C00000"/>
                </a:solidFill>
              </a:rPr>
              <a:t>Lord Hear Us. Lord Hear Our Prayer </a:t>
            </a:r>
          </a:p>
          <a:p>
            <a:endParaRPr lang="en-US" sz="2400" b="1" i="1" dirty="0"/>
          </a:p>
          <a:p>
            <a:r>
              <a:rPr lang="en-US" sz="2400" b="1" dirty="0"/>
              <a:t>For the church. That we remain faithful to the Good News of the Gospel, sharing Christ’s message of love for all of creation. </a:t>
            </a:r>
          </a:p>
          <a:p>
            <a:r>
              <a:rPr lang="en-US" sz="2400" b="1" i="1" dirty="0">
                <a:solidFill>
                  <a:srgbClr val="C00000"/>
                </a:solidFill>
              </a:rPr>
              <a:t>Lord Hear Us. Lord Hear Our Prayer </a:t>
            </a:r>
            <a:endParaRPr lang="en-US" sz="2400" b="1" i="1" dirty="0"/>
          </a:p>
          <a:p>
            <a:endParaRPr lang="en-US" sz="2400" b="1" i="1" dirty="0"/>
          </a:p>
          <a:p>
            <a:r>
              <a:rPr lang="en-US" sz="2400" b="1" dirty="0"/>
              <a:t>For our school community</a:t>
            </a:r>
            <a:r>
              <a:rPr lang="en-US" sz="2000" b="1" dirty="0"/>
              <a:t>. </a:t>
            </a:r>
            <a:r>
              <a:rPr lang="en-US" sz="2400" b="1" dirty="0"/>
              <a:t>That we use our God given gifts to become the best person we can be as we live out the ‘Good News’</a:t>
            </a:r>
            <a:r>
              <a:rPr lang="en-US" sz="2000" b="1" dirty="0"/>
              <a:t> </a:t>
            </a:r>
          </a:p>
          <a:p>
            <a:r>
              <a:rPr lang="en-US" sz="2400" b="1" i="1" dirty="0">
                <a:solidFill>
                  <a:srgbClr val="C00000"/>
                </a:solidFill>
              </a:rPr>
              <a:t>Lord Hear Us. Lord Hear Our Prayer </a:t>
            </a:r>
            <a:endParaRPr lang="en-US" b="1" dirty="0"/>
          </a:p>
          <a:p>
            <a:endParaRPr lang="en-US" sz="2400" b="1" i="1" dirty="0"/>
          </a:p>
          <a:p>
            <a:r>
              <a:rPr lang="en-US" sz="2400" b="1" dirty="0"/>
              <a:t>For our personal intercessions……… </a:t>
            </a:r>
          </a:p>
          <a:p>
            <a:r>
              <a:rPr lang="en-US" sz="2400" b="1" i="1" dirty="0">
                <a:solidFill>
                  <a:srgbClr val="C00000"/>
                </a:solidFill>
              </a:rPr>
              <a:t>Lord Hear Us. Lord Hear Our Prayer </a:t>
            </a:r>
          </a:p>
          <a:p>
            <a:endParaRPr lang="en-US" b="1"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8239034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2CD895-5A81-264C-A91E-D900BB243D7E}"/>
              </a:ext>
            </a:extLst>
          </p:cNvPr>
          <p:cNvSpPr>
            <a:spLocks noGrp="1"/>
          </p:cNvSpPr>
          <p:nvPr>
            <p:ph type="title"/>
          </p:nvPr>
        </p:nvSpPr>
        <p:spPr>
          <a:xfrm>
            <a:off x="838200" y="365125"/>
            <a:ext cx="10515600" cy="930275"/>
          </a:xfrm>
        </p:spPr>
        <p:txBody>
          <a:bodyPr/>
          <a:lstStyle/>
          <a:p>
            <a:pPr algn="ctr"/>
            <a:r>
              <a:rPr lang="en-US" b="1" dirty="0">
                <a:solidFill>
                  <a:schemeClr val="accent6">
                    <a:lumMod val="50000"/>
                  </a:schemeClr>
                </a:solidFill>
                <a:latin typeface="+mn-lt"/>
              </a:rPr>
              <a:t>Acknowledgement of Country </a:t>
            </a:r>
          </a:p>
        </p:txBody>
      </p:sp>
      <p:sp>
        <p:nvSpPr>
          <p:cNvPr id="3" name="Content Placeholder 2">
            <a:extLst>
              <a:ext uri="{FF2B5EF4-FFF2-40B4-BE49-F238E27FC236}">
                <a16:creationId xmlns:a16="http://schemas.microsoft.com/office/drawing/2014/main" id="{879B86D6-D932-5744-8A20-DC18F29A15E3}"/>
              </a:ext>
            </a:extLst>
          </p:cNvPr>
          <p:cNvSpPr>
            <a:spLocks noGrp="1"/>
          </p:cNvSpPr>
          <p:nvPr>
            <p:ph idx="1"/>
          </p:nvPr>
        </p:nvSpPr>
        <p:spPr>
          <a:xfrm>
            <a:off x="838200" y="1477281"/>
            <a:ext cx="10515600" cy="5108575"/>
          </a:xfrm>
        </p:spPr>
        <p:txBody>
          <a:bodyPr>
            <a:normAutofit fontScale="92500" lnSpcReduction="20000"/>
          </a:bodyPr>
          <a:lstStyle/>
          <a:p>
            <a:pPr marL="0" indent="0" algn="ctr">
              <a:buNone/>
            </a:pPr>
            <a:r>
              <a:rPr lang="en-US" dirty="0"/>
              <a:t>We acknowledge the traditional owners and custodians</a:t>
            </a:r>
          </a:p>
          <a:p>
            <a:pPr marL="0" indent="0" algn="ctr">
              <a:buNone/>
            </a:pPr>
            <a:r>
              <a:rPr lang="en-US" dirty="0"/>
              <a:t>of all the lands across our Sandhurst schools</a:t>
            </a:r>
          </a:p>
          <a:p>
            <a:pPr marL="0" indent="0" algn="ctr">
              <a:buNone/>
            </a:pPr>
            <a:endParaRPr lang="en-US" dirty="0"/>
          </a:p>
          <a:p>
            <a:pPr marL="0" indent="0" algn="ctr">
              <a:buNone/>
            </a:pPr>
            <a:r>
              <a:rPr lang="en-US" dirty="0"/>
              <a:t>We pay our respect to elders, past, present and future.</a:t>
            </a:r>
          </a:p>
          <a:p>
            <a:pPr marL="0" indent="0" algn="ctr">
              <a:buNone/>
            </a:pPr>
            <a:r>
              <a:rPr lang="en-US" dirty="0"/>
              <a:t>They hold the story, hope and dreaming for all.</a:t>
            </a:r>
          </a:p>
          <a:p>
            <a:pPr marL="0" indent="0" algn="ctr">
              <a:buNone/>
            </a:pPr>
            <a:endParaRPr lang="en-US" dirty="0"/>
          </a:p>
          <a:p>
            <a:pPr marL="0" indent="0" algn="ctr">
              <a:buNone/>
            </a:pPr>
            <a:r>
              <a:rPr lang="en-US" dirty="0"/>
              <a:t>We affirm the wisdom of this ancient culture.</a:t>
            </a:r>
          </a:p>
          <a:p>
            <a:pPr marL="0" indent="0" algn="ctr">
              <a:buNone/>
            </a:pPr>
            <a:r>
              <a:rPr lang="en-US" dirty="0"/>
              <a:t>It reminds us that God’s Word is part of the whole of creation. </a:t>
            </a:r>
          </a:p>
          <a:p>
            <a:pPr marL="0" indent="0" algn="ctr">
              <a:buNone/>
            </a:pPr>
            <a:r>
              <a:rPr lang="en-US" dirty="0"/>
              <a:t>This message celebrates reconciliation with God, creation and all people.</a:t>
            </a:r>
          </a:p>
          <a:p>
            <a:pPr marL="0" indent="0" algn="ctr">
              <a:buNone/>
            </a:pPr>
            <a:endParaRPr lang="en-US" dirty="0"/>
          </a:p>
          <a:p>
            <a:pPr marL="0" indent="0" algn="ctr">
              <a:buNone/>
            </a:pPr>
            <a:r>
              <a:rPr lang="en-US" dirty="0"/>
              <a:t>May we continue to walk the message of </a:t>
            </a:r>
          </a:p>
          <a:p>
            <a:pPr marL="0" indent="0" algn="ctr">
              <a:buNone/>
            </a:pPr>
            <a:r>
              <a:rPr lang="en-US" dirty="0"/>
              <a:t>love, joy, peace and reconciliation.</a:t>
            </a:r>
          </a:p>
          <a:p>
            <a:pPr marL="0" indent="0" algn="ctr">
              <a:buNone/>
            </a:pPr>
            <a:endParaRPr lang="en-US" dirty="0"/>
          </a:p>
          <a:p>
            <a:pPr marL="0" indent="0" algn="ctr">
              <a:buNone/>
            </a:pPr>
            <a:endParaRPr lang="en-US" dirty="0"/>
          </a:p>
          <a:p>
            <a:pPr marL="0" indent="0" algn="ctr">
              <a:buNone/>
            </a:pPr>
            <a:endParaRPr lang="en-US" dirty="0"/>
          </a:p>
        </p:txBody>
      </p:sp>
    </p:spTree>
    <p:extLst>
      <p:ext uri="{BB962C8B-B14F-4D97-AF65-F5344CB8AC3E}">
        <p14:creationId xmlns:p14="http://schemas.microsoft.com/office/powerpoint/2010/main" val="24136891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CF629A3-0651-E94B-A6A6-B3BF8F0EAEC7}"/>
              </a:ext>
            </a:extLst>
          </p:cNvPr>
          <p:cNvSpPr/>
          <p:nvPr/>
        </p:nvSpPr>
        <p:spPr>
          <a:xfrm>
            <a:off x="242888" y="25360"/>
            <a:ext cx="11949112" cy="7171194"/>
          </a:xfrm>
          <a:prstGeom prst="rect">
            <a:avLst/>
          </a:prstGeom>
        </p:spPr>
        <p:txBody>
          <a:bodyPr wrap="square">
            <a:spAutoFit/>
          </a:bodyPr>
          <a:lstStyle/>
          <a:p>
            <a:pPr algn="ctr"/>
            <a:r>
              <a:rPr lang="en-AU" sz="4000" b="1" dirty="0">
                <a:solidFill>
                  <a:schemeClr val="accent6">
                    <a:lumMod val="50000"/>
                  </a:schemeClr>
                </a:solidFill>
                <a:effectLst/>
              </a:rPr>
              <a:t>Concluding Prayer </a:t>
            </a:r>
          </a:p>
          <a:p>
            <a:r>
              <a:rPr lang="en-AU" sz="2800" i="1" dirty="0">
                <a:effectLst/>
              </a:rPr>
              <a:t>“Christians have the duty to proclaim the Gospel … to share their joy, who point to a horizon of beauty and who invite others to a delicious banquet … The Samaritan woman became a missionary immediately after speaking with Jesus and many Samaritans come to believe in him “because of the woman’s testimony”. So too, St Paul, after his encounter with Jesus Christ, “immediately proclaimed Jesus” . So, what are we waiting for?” </a:t>
            </a:r>
            <a:r>
              <a:rPr lang="en-AU" sz="2800" i="1" dirty="0"/>
              <a:t>	</a:t>
            </a:r>
            <a:r>
              <a:rPr lang="en-AU" sz="2800" dirty="0"/>
              <a:t>		</a:t>
            </a:r>
          </a:p>
          <a:p>
            <a:r>
              <a:rPr lang="en-AU" sz="2800" dirty="0">
                <a:effectLst/>
              </a:rPr>
              <a:t>Pope Francis</a:t>
            </a:r>
            <a:endParaRPr lang="en-AU" sz="2800" dirty="0"/>
          </a:p>
          <a:p>
            <a:r>
              <a:rPr lang="en-AU" sz="2800" dirty="0">
                <a:solidFill>
                  <a:srgbClr val="C00000"/>
                </a:solidFill>
                <a:effectLst/>
              </a:rPr>
              <a:t>Loving God,</a:t>
            </a:r>
          </a:p>
          <a:p>
            <a:r>
              <a:rPr lang="en-AU" sz="2800" dirty="0">
                <a:solidFill>
                  <a:srgbClr val="C00000"/>
                </a:solidFill>
              </a:rPr>
              <a:t>Help us to be an instruments of Your love </a:t>
            </a:r>
          </a:p>
          <a:p>
            <a:r>
              <a:rPr lang="en-AU" sz="2800" dirty="0">
                <a:solidFill>
                  <a:srgbClr val="C00000"/>
                </a:solidFill>
              </a:rPr>
              <a:t>Bringing the Good News to all we meet </a:t>
            </a:r>
          </a:p>
          <a:p>
            <a:r>
              <a:rPr lang="en-AU" sz="2800" dirty="0">
                <a:solidFill>
                  <a:srgbClr val="C00000"/>
                </a:solidFill>
              </a:rPr>
              <a:t>Sharing the Good News of the Gospel </a:t>
            </a:r>
          </a:p>
          <a:p>
            <a:r>
              <a:rPr lang="en-AU" sz="2800" dirty="0">
                <a:solidFill>
                  <a:srgbClr val="C00000"/>
                </a:solidFill>
              </a:rPr>
              <a:t>Being the Good News with our lives</a:t>
            </a:r>
          </a:p>
          <a:p>
            <a:r>
              <a:rPr lang="en-AU" sz="2800" dirty="0">
                <a:solidFill>
                  <a:srgbClr val="C00000"/>
                </a:solidFill>
              </a:rPr>
              <a:t>We make this prayer through Christ our Lord </a:t>
            </a:r>
          </a:p>
          <a:p>
            <a:r>
              <a:rPr lang="en-AU" sz="2800" dirty="0">
                <a:solidFill>
                  <a:srgbClr val="C00000"/>
                </a:solidFill>
              </a:rPr>
              <a:t>Amen </a:t>
            </a:r>
          </a:p>
          <a:p>
            <a:endParaRPr lang="en-AU" sz="2800" dirty="0"/>
          </a:p>
        </p:txBody>
      </p:sp>
    </p:spTree>
    <p:extLst>
      <p:ext uri="{BB962C8B-B14F-4D97-AF65-F5344CB8AC3E}">
        <p14:creationId xmlns:p14="http://schemas.microsoft.com/office/powerpoint/2010/main" val="7358929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A rainbow over a river&#10;&#10;Description automatically generated with medium confidence">
            <a:extLst>
              <a:ext uri="{FF2B5EF4-FFF2-40B4-BE49-F238E27FC236}">
                <a16:creationId xmlns:a16="http://schemas.microsoft.com/office/drawing/2014/main" id="{53FA7105-1D77-C941-AE2B-3B5CC06B9F69}"/>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047" y="10"/>
            <a:ext cx="9669642" cy="6857990"/>
          </a:xfrm>
          <a:prstGeom prst="rect">
            <a:avLst/>
          </a:prstGeom>
        </p:spPr>
      </p:pic>
      <p:sp>
        <p:nvSpPr>
          <p:cNvPr id="15" name="Rectangle 14">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AA6BA0A-1706-9643-B501-2DCA5318F080}"/>
              </a:ext>
            </a:extLst>
          </p:cNvPr>
          <p:cNvSpPr>
            <a:spLocks noGrp="1"/>
          </p:cNvSpPr>
          <p:nvPr>
            <p:ph type="title"/>
          </p:nvPr>
        </p:nvSpPr>
        <p:spPr>
          <a:xfrm>
            <a:off x="7531610" y="365125"/>
            <a:ext cx="3822189" cy="1899912"/>
          </a:xfrm>
        </p:spPr>
        <p:txBody>
          <a:bodyPr vert="horz" lIns="91440" tIns="45720" rIns="91440" bIns="45720" rtlCol="0" anchor="ctr">
            <a:normAutofit/>
          </a:bodyPr>
          <a:lstStyle/>
          <a:p>
            <a:r>
              <a:rPr lang="en-US" sz="4800" b="1" dirty="0">
                <a:solidFill>
                  <a:schemeClr val="accent6">
                    <a:lumMod val="50000"/>
                  </a:schemeClr>
                </a:solidFill>
                <a:latin typeface="+mn-lt"/>
              </a:rPr>
              <a:t>Preparing Our Hearts</a:t>
            </a:r>
          </a:p>
        </p:txBody>
      </p:sp>
      <p:sp>
        <p:nvSpPr>
          <p:cNvPr id="3" name="Content Placeholder 2">
            <a:extLst>
              <a:ext uri="{FF2B5EF4-FFF2-40B4-BE49-F238E27FC236}">
                <a16:creationId xmlns:a16="http://schemas.microsoft.com/office/drawing/2014/main" id="{8B4AC59A-C872-7D45-BE21-17457B9B34FF}"/>
              </a:ext>
            </a:extLst>
          </p:cNvPr>
          <p:cNvSpPr>
            <a:spLocks noGrp="1"/>
          </p:cNvSpPr>
          <p:nvPr>
            <p:ph sz="half" idx="1"/>
          </p:nvPr>
        </p:nvSpPr>
        <p:spPr>
          <a:xfrm>
            <a:off x="7531610" y="2434200"/>
            <a:ext cx="4660390" cy="4423789"/>
          </a:xfrm>
        </p:spPr>
        <p:txBody>
          <a:bodyPr vert="horz" lIns="91440" tIns="45720" rIns="91440" bIns="45720" rtlCol="0">
            <a:normAutofit/>
          </a:bodyPr>
          <a:lstStyle/>
          <a:p>
            <a:pPr marL="0" indent="0">
              <a:buNone/>
            </a:pPr>
            <a:r>
              <a:rPr lang="en-US" dirty="0"/>
              <a:t>Taking a moment to become still,</a:t>
            </a:r>
          </a:p>
          <a:p>
            <a:pPr marL="0" indent="0">
              <a:buNone/>
            </a:pPr>
            <a:r>
              <a:rPr lang="en-US" dirty="0"/>
              <a:t>listening to our bodies, minds and hearts,</a:t>
            </a:r>
          </a:p>
          <a:p>
            <a:pPr marL="0" indent="0">
              <a:buNone/>
            </a:pPr>
            <a:r>
              <a:rPr lang="en-US" dirty="0"/>
              <a:t>listening to the breath we breathe in and the breath we breathe out.</a:t>
            </a:r>
          </a:p>
          <a:p>
            <a:pPr marL="0" indent="0">
              <a:buNone/>
            </a:pPr>
            <a:r>
              <a:rPr lang="en-US" dirty="0"/>
              <a:t>God is with us.</a:t>
            </a:r>
          </a:p>
          <a:p>
            <a:pPr marL="0" indent="0">
              <a:buNone/>
            </a:pPr>
            <a:endParaRPr lang="en-US" sz="1900" dirty="0"/>
          </a:p>
          <a:p>
            <a:pPr marL="0"/>
            <a:endParaRPr lang="en-US" sz="1900" i="1" dirty="0"/>
          </a:p>
          <a:p>
            <a:pPr marL="0"/>
            <a:endParaRPr lang="en-US" sz="1900" dirty="0"/>
          </a:p>
          <a:p>
            <a:pPr marL="0"/>
            <a:endParaRPr lang="en-US" sz="1900" dirty="0"/>
          </a:p>
          <a:p>
            <a:pPr marL="0"/>
            <a:endParaRPr lang="en-US" sz="1900" dirty="0"/>
          </a:p>
        </p:txBody>
      </p:sp>
    </p:spTree>
    <p:extLst>
      <p:ext uri="{BB962C8B-B14F-4D97-AF65-F5344CB8AC3E}">
        <p14:creationId xmlns:p14="http://schemas.microsoft.com/office/powerpoint/2010/main" val="11613901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 picture containing grass, outdoor, cloudy, clouds&#10;&#10;Description automatically generated">
            <a:extLst>
              <a:ext uri="{FF2B5EF4-FFF2-40B4-BE49-F238E27FC236}">
                <a16:creationId xmlns:a16="http://schemas.microsoft.com/office/drawing/2014/main" id="{914E9D16-346D-294F-A0DD-E8B3C94FDDB2}"/>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522356" y="10"/>
            <a:ext cx="9669642" cy="6857990"/>
          </a:xfrm>
          <a:prstGeom prst="rect">
            <a:avLst/>
          </a:prstGeom>
        </p:spPr>
      </p:pic>
      <p:sp>
        <p:nvSpPr>
          <p:cNvPr id="14" name="Rectangle 13">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AA6BA0A-1706-9643-B501-2DCA5318F080}"/>
              </a:ext>
            </a:extLst>
          </p:cNvPr>
          <p:cNvSpPr>
            <a:spLocks noGrp="1"/>
          </p:cNvSpPr>
          <p:nvPr>
            <p:ph type="title"/>
          </p:nvPr>
        </p:nvSpPr>
        <p:spPr>
          <a:xfrm>
            <a:off x="260131" y="283454"/>
            <a:ext cx="3822189" cy="1899912"/>
          </a:xfrm>
        </p:spPr>
        <p:txBody>
          <a:bodyPr vert="horz" lIns="91440" tIns="45720" rIns="91440" bIns="45720" rtlCol="0" anchor="ctr">
            <a:normAutofit/>
          </a:bodyPr>
          <a:lstStyle/>
          <a:p>
            <a:r>
              <a:rPr lang="en-US" sz="4800" b="1" dirty="0">
                <a:solidFill>
                  <a:schemeClr val="accent6">
                    <a:lumMod val="50000"/>
                  </a:schemeClr>
                </a:solidFill>
                <a:latin typeface="+mn-lt"/>
              </a:rPr>
              <a:t>Preparing Our Hearts</a:t>
            </a:r>
          </a:p>
        </p:txBody>
      </p:sp>
      <p:sp>
        <p:nvSpPr>
          <p:cNvPr id="3" name="Content Placeholder 2">
            <a:extLst>
              <a:ext uri="{FF2B5EF4-FFF2-40B4-BE49-F238E27FC236}">
                <a16:creationId xmlns:a16="http://schemas.microsoft.com/office/drawing/2014/main" id="{8B4AC59A-C872-7D45-BE21-17457B9B34FF}"/>
              </a:ext>
            </a:extLst>
          </p:cNvPr>
          <p:cNvSpPr>
            <a:spLocks noGrp="1"/>
          </p:cNvSpPr>
          <p:nvPr>
            <p:ph sz="half" idx="1"/>
          </p:nvPr>
        </p:nvSpPr>
        <p:spPr>
          <a:xfrm>
            <a:off x="180974" y="2183376"/>
            <a:ext cx="5231853" cy="4674614"/>
          </a:xfrm>
        </p:spPr>
        <p:txBody>
          <a:bodyPr vert="horz" lIns="91440" tIns="45720" rIns="91440" bIns="45720" rtlCol="0">
            <a:normAutofit/>
          </a:bodyPr>
          <a:lstStyle/>
          <a:p>
            <a:pPr marL="0" indent="0">
              <a:buNone/>
            </a:pPr>
            <a:r>
              <a:rPr lang="en-US" sz="2400" dirty="0"/>
              <a:t>Become aware of the gift of life</a:t>
            </a:r>
          </a:p>
          <a:p>
            <a:pPr marL="0" indent="0">
              <a:buNone/>
            </a:pPr>
            <a:r>
              <a:rPr lang="en-US" sz="2400" dirty="0"/>
              <a:t>God gives today,</a:t>
            </a:r>
          </a:p>
          <a:p>
            <a:pPr marL="0" indent="0">
              <a:buNone/>
            </a:pPr>
            <a:r>
              <a:rPr lang="en-US" sz="2400" dirty="0"/>
              <a:t>Become aware of the difference you have made in our world today,</a:t>
            </a:r>
          </a:p>
          <a:p>
            <a:pPr marL="0" indent="0">
              <a:buNone/>
            </a:pPr>
            <a:r>
              <a:rPr lang="en-US" sz="2400" dirty="0"/>
              <a:t>Become aware of your needs and how you feel today.</a:t>
            </a:r>
          </a:p>
          <a:p>
            <a:pPr marL="0" indent="0">
              <a:buNone/>
            </a:pPr>
            <a:r>
              <a:rPr lang="en-US" sz="2400" dirty="0"/>
              <a:t>God is with us.  (pause)</a:t>
            </a:r>
          </a:p>
          <a:p>
            <a:pPr marL="0" indent="0">
              <a:buNone/>
            </a:pPr>
            <a:endParaRPr lang="en-US" sz="2400" dirty="0"/>
          </a:p>
          <a:p>
            <a:pPr marL="0" indent="0">
              <a:buNone/>
            </a:pPr>
            <a:r>
              <a:rPr lang="en-US" sz="2400" b="1" dirty="0"/>
              <a:t>Sign of the Cross</a:t>
            </a:r>
            <a:r>
              <a:rPr lang="en-US" sz="2400" dirty="0"/>
              <a:t>: </a:t>
            </a:r>
          </a:p>
          <a:p>
            <a:pPr marL="0" indent="0">
              <a:buNone/>
            </a:pPr>
            <a:r>
              <a:rPr lang="en-US" sz="2400" i="1" dirty="0"/>
              <a:t>In the name of the Father, Son and Holy Spirit, Amen </a:t>
            </a:r>
          </a:p>
          <a:p>
            <a:pPr marL="0"/>
            <a:endParaRPr lang="en-US" sz="1600" dirty="0"/>
          </a:p>
          <a:p>
            <a:pPr marL="0"/>
            <a:endParaRPr lang="en-US" sz="1600" dirty="0"/>
          </a:p>
          <a:p>
            <a:pPr marL="0"/>
            <a:endParaRPr lang="en-US" sz="1600" dirty="0"/>
          </a:p>
        </p:txBody>
      </p:sp>
    </p:spTree>
    <p:extLst>
      <p:ext uri="{BB962C8B-B14F-4D97-AF65-F5344CB8AC3E}">
        <p14:creationId xmlns:p14="http://schemas.microsoft.com/office/powerpoint/2010/main" val="6333696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A body of water with a sunset&#10;&#10;Description automatically generated with low confidence">
            <a:extLst>
              <a:ext uri="{FF2B5EF4-FFF2-40B4-BE49-F238E27FC236}">
                <a16:creationId xmlns:a16="http://schemas.microsoft.com/office/drawing/2014/main" id="{8395CA72-3486-FF47-B08E-4FDF913CB4AA}"/>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522358" y="0"/>
            <a:ext cx="9669642" cy="6857990"/>
          </a:xfrm>
          <a:prstGeom prst="rect">
            <a:avLst/>
          </a:prstGeom>
        </p:spPr>
      </p:pic>
      <p:sp>
        <p:nvSpPr>
          <p:cNvPr id="13" name="Rectangle 1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5905CEA5-E91E-494B-A0E3-D04C7FA181FF}"/>
              </a:ext>
            </a:extLst>
          </p:cNvPr>
          <p:cNvSpPr>
            <a:spLocks noGrp="1"/>
          </p:cNvSpPr>
          <p:nvPr>
            <p:ph type="title"/>
          </p:nvPr>
        </p:nvSpPr>
        <p:spPr>
          <a:xfrm>
            <a:off x="123825" y="267145"/>
            <a:ext cx="3822189" cy="1899912"/>
          </a:xfrm>
        </p:spPr>
        <p:txBody>
          <a:bodyPr vert="horz" lIns="91440" tIns="45720" rIns="91440" bIns="45720" rtlCol="0" anchor="ctr">
            <a:normAutofit fontScale="90000"/>
          </a:bodyPr>
          <a:lstStyle/>
          <a:p>
            <a:r>
              <a:rPr lang="en-US" b="1" dirty="0">
                <a:solidFill>
                  <a:schemeClr val="accent6">
                    <a:lumMod val="50000"/>
                  </a:schemeClr>
                </a:solidFill>
                <a:latin typeface="+mn-lt"/>
              </a:rPr>
              <a:t>Contemplating God Through Art </a:t>
            </a:r>
          </a:p>
        </p:txBody>
      </p:sp>
      <p:sp>
        <p:nvSpPr>
          <p:cNvPr id="5" name="Content Placeholder 4">
            <a:extLst>
              <a:ext uri="{FF2B5EF4-FFF2-40B4-BE49-F238E27FC236}">
                <a16:creationId xmlns:a16="http://schemas.microsoft.com/office/drawing/2014/main" id="{7B7AC9CA-25BA-574C-AAD7-4386803FD7B8}"/>
              </a:ext>
            </a:extLst>
          </p:cNvPr>
          <p:cNvSpPr>
            <a:spLocks noGrp="1"/>
          </p:cNvSpPr>
          <p:nvPr>
            <p:ph sz="half" idx="2"/>
          </p:nvPr>
        </p:nvSpPr>
        <p:spPr>
          <a:xfrm>
            <a:off x="123825" y="2350118"/>
            <a:ext cx="4458685" cy="4597220"/>
          </a:xfrm>
        </p:spPr>
        <p:txBody>
          <a:bodyPr vert="horz" lIns="91440" tIns="45720" rIns="91440" bIns="45720" rtlCol="0">
            <a:normAutofit/>
          </a:bodyPr>
          <a:lstStyle/>
          <a:p>
            <a:pPr marL="0" indent="0">
              <a:buNone/>
            </a:pPr>
            <a:r>
              <a:rPr lang="en-US" b="1" dirty="0"/>
              <a:t>Leader:</a:t>
            </a:r>
          </a:p>
          <a:p>
            <a:pPr marL="0" indent="0">
              <a:buNone/>
            </a:pPr>
            <a:r>
              <a:rPr lang="en-US" dirty="0"/>
              <a:t>Spend some time looking at this image and ask yourself:</a:t>
            </a:r>
          </a:p>
          <a:p>
            <a:pPr marL="0" indent="0">
              <a:buNone/>
            </a:pPr>
            <a:r>
              <a:rPr lang="en-US" i="1" dirty="0"/>
              <a:t>What do you notice  about this image?</a:t>
            </a:r>
          </a:p>
          <a:p>
            <a:pPr marL="0" indent="0">
              <a:buNone/>
            </a:pPr>
            <a:r>
              <a:rPr lang="en-US" i="1" dirty="0"/>
              <a:t>How does this image symbolize your life today?</a:t>
            </a:r>
          </a:p>
        </p:txBody>
      </p:sp>
    </p:spTree>
    <p:extLst>
      <p:ext uri="{BB962C8B-B14F-4D97-AF65-F5344CB8AC3E}">
        <p14:creationId xmlns:p14="http://schemas.microsoft.com/office/powerpoint/2010/main" val="8445899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FF9EDFF-8EFC-3247-BF24-190DDBED0B7D}"/>
              </a:ext>
            </a:extLst>
          </p:cNvPr>
          <p:cNvSpPr/>
          <p:nvPr/>
        </p:nvSpPr>
        <p:spPr>
          <a:xfrm>
            <a:off x="115613" y="1212612"/>
            <a:ext cx="6106511" cy="5570756"/>
          </a:xfrm>
          <a:prstGeom prst="rect">
            <a:avLst/>
          </a:prstGeom>
        </p:spPr>
        <p:txBody>
          <a:bodyPr wrap="square">
            <a:spAutoFit/>
          </a:bodyPr>
          <a:lstStyle/>
          <a:p>
            <a:r>
              <a:rPr lang="en-AU" sz="2400" b="1" dirty="0">
                <a:solidFill>
                  <a:srgbClr val="000000"/>
                </a:solidFill>
                <a:latin typeface="system-ui"/>
              </a:rPr>
              <a:t>A Reading from Mark’s Gospel</a:t>
            </a:r>
          </a:p>
          <a:p>
            <a:r>
              <a:rPr lang="en-AU" sz="2400" b="1" dirty="0">
                <a:solidFill>
                  <a:srgbClr val="000000"/>
                </a:solidFill>
                <a:latin typeface="system-ui"/>
              </a:rPr>
              <a:t>Abridged Version </a:t>
            </a:r>
          </a:p>
          <a:p>
            <a:endParaRPr lang="en-AU" sz="2800" b="1" dirty="0">
              <a:solidFill>
                <a:srgbClr val="000000"/>
              </a:solidFill>
              <a:latin typeface="system-ui"/>
            </a:endParaRPr>
          </a:p>
          <a:p>
            <a:r>
              <a:rPr lang="en-AU" sz="2800" dirty="0">
                <a:solidFill>
                  <a:srgbClr val="000000"/>
                </a:solidFill>
                <a:latin typeface="system-ui"/>
              </a:rPr>
              <a:t>After rising from the dead, Jesus appeared to eleven of his disciples and </a:t>
            </a:r>
            <a:r>
              <a:rPr lang="en-AU" sz="2800" b="0" i="0" dirty="0">
                <a:solidFill>
                  <a:srgbClr val="000000"/>
                </a:solidFill>
                <a:effectLst/>
                <a:latin typeface="system-ui"/>
              </a:rPr>
              <a:t> said to them, “Go into all the world. Preach the </a:t>
            </a:r>
            <a:r>
              <a:rPr lang="en-AU" sz="2800" b="1" i="1" dirty="0">
                <a:solidFill>
                  <a:srgbClr val="000000"/>
                </a:solidFill>
                <a:effectLst/>
                <a:latin typeface="system-ui"/>
              </a:rPr>
              <a:t>good news</a:t>
            </a:r>
            <a:r>
              <a:rPr lang="en-AU" sz="2800" b="0" i="0" dirty="0">
                <a:solidFill>
                  <a:srgbClr val="000000"/>
                </a:solidFill>
                <a:effectLst/>
                <a:latin typeface="system-ui"/>
              </a:rPr>
              <a:t> to everyone. </a:t>
            </a:r>
            <a:r>
              <a:rPr lang="en-AU" sz="2800" b="1" i="0" baseline="30000" dirty="0">
                <a:solidFill>
                  <a:srgbClr val="000000"/>
                </a:solidFill>
                <a:effectLst/>
                <a:latin typeface="system-ui"/>
              </a:rPr>
              <a:t> </a:t>
            </a:r>
            <a:r>
              <a:rPr lang="en-AU" sz="2800" b="0" i="0" dirty="0">
                <a:solidFill>
                  <a:srgbClr val="000000"/>
                </a:solidFill>
                <a:effectLst/>
                <a:latin typeface="system-ui"/>
              </a:rPr>
              <a:t>Anyone who believes and is baptized will be saved. But anyone who does not believe will be punished. </a:t>
            </a:r>
            <a:r>
              <a:rPr lang="en-AU" sz="2800" b="1" i="0" baseline="30000" dirty="0">
                <a:solidFill>
                  <a:srgbClr val="000000"/>
                </a:solidFill>
                <a:effectLst/>
                <a:latin typeface="system-ui"/>
              </a:rPr>
              <a:t> </a:t>
            </a:r>
            <a:r>
              <a:rPr lang="en-AU" sz="2800" b="0" i="0" dirty="0">
                <a:solidFill>
                  <a:srgbClr val="000000"/>
                </a:solidFill>
                <a:effectLst/>
                <a:latin typeface="system-ui"/>
              </a:rPr>
              <a:t>Here are the miraculous signs that those who believe will do. In my name they will drive out demons. </a:t>
            </a:r>
          </a:p>
        </p:txBody>
      </p:sp>
      <p:pic>
        <p:nvPicPr>
          <p:cNvPr id="4" name="Picture 3">
            <a:extLst>
              <a:ext uri="{FF2B5EF4-FFF2-40B4-BE49-F238E27FC236}">
                <a16:creationId xmlns:a16="http://schemas.microsoft.com/office/drawing/2014/main" id="{C99267B6-AEB9-6746-94A0-6B5583D6239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620000" y="0"/>
            <a:ext cx="4572000" cy="6858000"/>
          </a:xfrm>
          <a:prstGeom prst="rect">
            <a:avLst/>
          </a:prstGeom>
        </p:spPr>
      </p:pic>
      <p:sp>
        <p:nvSpPr>
          <p:cNvPr id="5" name="Title 1">
            <a:extLst>
              <a:ext uri="{FF2B5EF4-FFF2-40B4-BE49-F238E27FC236}">
                <a16:creationId xmlns:a16="http://schemas.microsoft.com/office/drawing/2014/main" id="{BE7A31C9-E195-2249-B675-B0CDBF004963}"/>
              </a:ext>
            </a:extLst>
          </p:cNvPr>
          <p:cNvSpPr txBox="1">
            <a:spLocks/>
          </p:cNvSpPr>
          <p:nvPr/>
        </p:nvSpPr>
        <p:spPr>
          <a:xfrm>
            <a:off x="210207" y="279646"/>
            <a:ext cx="6632027" cy="93296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b="1" dirty="0">
                <a:solidFill>
                  <a:schemeClr val="accent6">
                    <a:lumMod val="50000"/>
                  </a:schemeClr>
                </a:solidFill>
                <a:latin typeface="+mn-lt"/>
              </a:rPr>
              <a:t>Reflecting upon the Word</a:t>
            </a:r>
          </a:p>
        </p:txBody>
      </p:sp>
    </p:spTree>
    <p:extLst>
      <p:ext uri="{BB962C8B-B14F-4D97-AF65-F5344CB8AC3E}">
        <p14:creationId xmlns:p14="http://schemas.microsoft.com/office/powerpoint/2010/main" val="19934841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70288A-5D28-404B-B47B-F3879E3C5769}"/>
              </a:ext>
            </a:extLst>
          </p:cNvPr>
          <p:cNvSpPr/>
          <p:nvPr/>
        </p:nvSpPr>
        <p:spPr>
          <a:xfrm>
            <a:off x="199696" y="905442"/>
            <a:ext cx="3668111" cy="5579441"/>
          </a:xfrm>
          <a:prstGeom prst="rect">
            <a:avLst/>
          </a:prstGeom>
        </p:spPr>
        <p:txBody>
          <a:bodyPr wrap="square">
            <a:spAutoFit/>
          </a:bodyPr>
          <a:lstStyle/>
          <a:p>
            <a:r>
              <a:rPr lang="en-AU" sz="3000" dirty="0">
                <a:solidFill>
                  <a:srgbClr val="000000"/>
                </a:solidFill>
                <a:latin typeface="system-ui"/>
              </a:rPr>
              <a:t>They will speak in languages they had not known before. They will pick up snakes with their hands. And when they drink deadly poison, it will not hurt them at all. They will place their hands on sick people. And the people will get well.”</a:t>
            </a:r>
            <a:endParaRPr lang="en-AU" sz="3000" dirty="0"/>
          </a:p>
        </p:txBody>
      </p:sp>
      <p:pic>
        <p:nvPicPr>
          <p:cNvPr id="4" name="Picture 3">
            <a:extLst>
              <a:ext uri="{FF2B5EF4-FFF2-40B4-BE49-F238E27FC236}">
                <a16:creationId xmlns:a16="http://schemas.microsoft.com/office/drawing/2014/main" id="{EEA62969-01D9-244C-9518-A981C224F5A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048500" y="0"/>
            <a:ext cx="5143500" cy="6858000"/>
          </a:xfrm>
          <a:prstGeom prst="rect">
            <a:avLst/>
          </a:prstGeom>
        </p:spPr>
      </p:pic>
      <p:sp>
        <p:nvSpPr>
          <p:cNvPr id="5" name="Rectangle 4">
            <a:extLst>
              <a:ext uri="{FF2B5EF4-FFF2-40B4-BE49-F238E27FC236}">
                <a16:creationId xmlns:a16="http://schemas.microsoft.com/office/drawing/2014/main" id="{0BE2180F-95B0-124C-B795-54E1A0936D1F}"/>
              </a:ext>
            </a:extLst>
          </p:cNvPr>
          <p:cNvSpPr/>
          <p:nvPr/>
        </p:nvSpPr>
        <p:spPr>
          <a:xfrm>
            <a:off x="199696" y="188450"/>
            <a:ext cx="5896304" cy="646331"/>
          </a:xfrm>
          <a:prstGeom prst="rect">
            <a:avLst/>
          </a:prstGeom>
        </p:spPr>
        <p:txBody>
          <a:bodyPr wrap="square">
            <a:spAutoFit/>
          </a:bodyPr>
          <a:lstStyle/>
          <a:p>
            <a:r>
              <a:rPr lang="en-US" sz="3600" b="1" dirty="0">
                <a:solidFill>
                  <a:schemeClr val="accent6">
                    <a:lumMod val="50000"/>
                  </a:schemeClr>
                </a:solidFill>
              </a:rPr>
              <a:t>Reflecting upon the Word</a:t>
            </a:r>
          </a:p>
        </p:txBody>
      </p:sp>
    </p:spTree>
    <p:extLst>
      <p:ext uri="{BB962C8B-B14F-4D97-AF65-F5344CB8AC3E}">
        <p14:creationId xmlns:p14="http://schemas.microsoft.com/office/powerpoint/2010/main" val="36823940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32E64C9-8DD8-3147-B558-6034B73B4B59}"/>
              </a:ext>
            </a:extLst>
          </p:cNvPr>
          <p:cNvSpPr/>
          <p:nvPr/>
        </p:nvSpPr>
        <p:spPr>
          <a:xfrm>
            <a:off x="294289" y="745920"/>
            <a:ext cx="5538952" cy="5693866"/>
          </a:xfrm>
          <a:prstGeom prst="rect">
            <a:avLst/>
          </a:prstGeom>
        </p:spPr>
        <p:txBody>
          <a:bodyPr wrap="square">
            <a:spAutoFit/>
          </a:bodyPr>
          <a:lstStyle/>
          <a:p>
            <a:endParaRPr lang="en-AU" sz="2800" b="0" i="0" dirty="0">
              <a:solidFill>
                <a:srgbClr val="000000"/>
              </a:solidFill>
              <a:effectLst/>
              <a:latin typeface="system-ui"/>
            </a:endParaRPr>
          </a:p>
          <a:p>
            <a:r>
              <a:rPr lang="en-AU" sz="2800" b="0" i="0" dirty="0">
                <a:solidFill>
                  <a:srgbClr val="000000"/>
                </a:solidFill>
                <a:effectLst/>
                <a:latin typeface="system-ui"/>
              </a:rPr>
              <a:t>When the Lord Jesus finished speaking to them, he was taken up into heaven. He sat down at the right hand of God. Then the disciples went out and preached everywhere. The Lord worked with them. And he backed up his word by the signs that went with it</a:t>
            </a:r>
          </a:p>
          <a:p>
            <a:endParaRPr lang="en-AU" sz="2800" dirty="0">
              <a:solidFill>
                <a:srgbClr val="000000"/>
              </a:solidFill>
              <a:latin typeface="system-ui"/>
            </a:endParaRPr>
          </a:p>
          <a:p>
            <a:r>
              <a:rPr lang="en-AU" sz="2800" dirty="0"/>
              <a:t>The Gospel of the Lord </a:t>
            </a:r>
          </a:p>
          <a:p>
            <a:endParaRPr lang="en-AU" sz="2800" dirty="0"/>
          </a:p>
          <a:p>
            <a:r>
              <a:rPr lang="en-AU" sz="2800" i="1" dirty="0">
                <a:solidFill>
                  <a:srgbClr val="C00000"/>
                </a:solidFill>
              </a:rPr>
              <a:t>Praise to you Lord Jesus Christ </a:t>
            </a:r>
          </a:p>
        </p:txBody>
      </p:sp>
      <p:pic>
        <p:nvPicPr>
          <p:cNvPr id="4" name="Picture 3">
            <a:extLst>
              <a:ext uri="{FF2B5EF4-FFF2-40B4-BE49-F238E27FC236}">
                <a16:creationId xmlns:a16="http://schemas.microsoft.com/office/drawing/2014/main" id="{2331E72D-773F-FF40-9049-60EB7B84D41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235606" y="0"/>
            <a:ext cx="5956394" cy="4466897"/>
          </a:xfrm>
          <a:prstGeom prst="rect">
            <a:avLst/>
          </a:prstGeom>
        </p:spPr>
      </p:pic>
      <p:sp>
        <p:nvSpPr>
          <p:cNvPr id="5" name="Rectangle 4">
            <a:extLst>
              <a:ext uri="{FF2B5EF4-FFF2-40B4-BE49-F238E27FC236}">
                <a16:creationId xmlns:a16="http://schemas.microsoft.com/office/drawing/2014/main" id="{069F0282-7D1E-5E43-AB7A-0FC1C17552B9}"/>
              </a:ext>
            </a:extLst>
          </p:cNvPr>
          <p:cNvSpPr/>
          <p:nvPr/>
        </p:nvSpPr>
        <p:spPr>
          <a:xfrm>
            <a:off x="294288" y="122761"/>
            <a:ext cx="5023945" cy="584775"/>
          </a:xfrm>
          <a:prstGeom prst="rect">
            <a:avLst/>
          </a:prstGeom>
        </p:spPr>
        <p:txBody>
          <a:bodyPr wrap="square">
            <a:spAutoFit/>
          </a:bodyPr>
          <a:lstStyle/>
          <a:p>
            <a:r>
              <a:rPr lang="en-US" sz="3200" b="1" dirty="0">
                <a:solidFill>
                  <a:schemeClr val="accent6">
                    <a:lumMod val="50000"/>
                  </a:schemeClr>
                </a:solidFill>
              </a:rPr>
              <a:t>Reflecting upon the Word</a:t>
            </a:r>
          </a:p>
        </p:txBody>
      </p:sp>
    </p:spTree>
    <p:extLst>
      <p:ext uri="{BB962C8B-B14F-4D97-AF65-F5344CB8AC3E}">
        <p14:creationId xmlns:p14="http://schemas.microsoft.com/office/powerpoint/2010/main" val="20964482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7943124-2949-CC4F-9FE4-0303490DCB55}"/>
              </a:ext>
            </a:extLst>
          </p:cNvPr>
          <p:cNvPicPr>
            <a:picLocks noChangeAspect="1"/>
          </p:cNvPicPr>
          <p:nvPr/>
        </p:nvPicPr>
        <p:blipFill>
          <a:blip r:embed="rId2"/>
          <a:stretch>
            <a:fillRect/>
          </a:stretch>
        </p:blipFill>
        <p:spPr>
          <a:xfrm>
            <a:off x="-2585" y="0"/>
            <a:ext cx="12194585" cy="6858000"/>
          </a:xfrm>
          <a:prstGeom prst="rect">
            <a:avLst/>
          </a:prstGeom>
        </p:spPr>
      </p:pic>
      <p:sp>
        <p:nvSpPr>
          <p:cNvPr id="4" name="TextBox 3">
            <a:extLst>
              <a:ext uri="{FF2B5EF4-FFF2-40B4-BE49-F238E27FC236}">
                <a16:creationId xmlns:a16="http://schemas.microsoft.com/office/drawing/2014/main" id="{F7E1A947-542F-7740-84F5-4F3BC5859B37}"/>
              </a:ext>
            </a:extLst>
          </p:cNvPr>
          <p:cNvSpPr txBox="1"/>
          <p:nvPr/>
        </p:nvSpPr>
        <p:spPr>
          <a:xfrm>
            <a:off x="156834" y="91471"/>
            <a:ext cx="4656083" cy="5016758"/>
          </a:xfrm>
          <a:prstGeom prst="rect">
            <a:avLst/>
          </a:prstGeom>
          <a:noFill/>
        </p:spPr>
        <p:txBody>
          <a:bodyPr wrap="square" rtlCol="0">
            <a:spAutoFit/>
          </a:bodyPr>
          <a:lstStyle/>
          <a:p>
            <a:r>
              <a:rPr lang="en-AU" sz="4000" b="1" dirty="0">
                <a:solidFill>
                  <a:schemeClr val="accent6">
                    <a:lumMod val="50000"/>
                  </a:schemeClr>
                </a:solidFill>
              </a:rPr>
              <a:t>TELL THE GOOD NEWS! </a:t>
            </a:r>
          </a:p>
          <a:p>
            <a:endParaRPr lang="en-AU" sz="4000" b="1" dirty="0"/>
          </a:p>
          <a:p>
            <a:r>
              <a:rPr lang="en-AU" sz="4000" b="1" dirty="0"/>
              <a:t>Our official theme for 2022 in  Sandhurst </a:t>
            </a:r>
          </a:p>
          <a:p>
            <a:r>
              <a:rPr lang="en-AU" sz="4000" b="1" dirty="0"/>
              <a:t>Catholic Education</a:t>
            </a:r>
          </a:p>
          <a:p>
            <a:r>
              <a:rPr lang="en-AU" sz="4000" b="1" dirty="0"/>
              <a:t>Schools  </a:t>
            </a:r>
          </a:p>
        </p:txBody>
      </p:sp>
    </p:spTree>
    <p:extLst>
      <p:ext uri="{BB962C8B-B14F-4D97-AF65-F5344CB8AC3E}">
        <p14:creationId xmlns:p14="http://schemas.microsoft.com/office/powerpoint/2010/main" val="640832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616</TotalTime>
  <Words>1168</Words>
  <Application>Microsoft Macintosh PowerPoint</Application>
  <PresentationFormat>Widescreen</PresentationFormat>
  <Paragraphs>132</Paragraphs>
  <Slides>20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Calibri Light</vt:lpstr>
      <vt:lpstr>system-ui</vt:lpstr>
      <vt:lpstr>Office Theme</vt:lpstr>
      <vt:lpstr>PowerPoint Presentation</vt:lpstr>
      <vt:lpstr>Acknowledgement of Country </vt:lpstr>
      <vt:lpstr>Preparing Our Hearts</vt:lpstr>
      <vt:lpstr>Preparing Our Hearts</vt:lpstr>
      <vt:lpstr>Contemplating God Through Art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maria ford</dc:creator>
  <cp:lastModifiedBy>Grant Fitzgerald</cp:lastModifiedBy>
  <cp:revision>5</cp:revision>
  <cp:lastPrinted>2022-01-24T00:22:48Z</cp:lastPrinted>
  <dcterms:created xsi:type="dcterms:W3CDTF">2022-01-22T03:04:51Z</dcterms:created>
  <dcterms:modified xsi:type="dcterms:W3CDTF">2022-01-26T21:28:57Z</dcterms:modified>
</cp:coreProperties>
</file>